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66" r:id="rId4"/>
    <p:sldId id="267" r:id="rId5"/>
    <p:sldId id="275" r:id="rId6"/>
    <p:sldId id="276" r:id="rId7"/>
    <p:sldId id="277" r:id="rId8"/>
    <p:sldId id="282" r:id="rId9"/>
    <p:sldId id="278" r:id="rId10"/>
    <p:sldId id="279" r:id="rId11"/>
    <p:sldId id="281" r:id="rId12"/>
    <p:sldId id="280" r:id="rId13"/>
    <p:sldId id="284" r:id="rId14"/>
    <p:sldId id="283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72" y="14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3292B-EABC-4CDF-BB07-9E32D68CDB8F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86B4899-D2FE-482E-B9FD-157EA3C3E3E5}">
      <dgm:prSet phldrT="[Tekst]" custT="1"/>
      <dgm:spPr/>
      <dgm:t>
        <a:bodyPr/>
        <a:lstStyle/>
        <a:p>
          <a:pPr algn="l"/>
          <a:r>
            <a:rPr lang="da-DK" sz="1400" dirty="0" smtClean="0"/>
            <a:t>*Jagtmuligheder/jagtleje</a:t>
          </a:r>
        </a:p>
        <a:p>
          <a:pPr algn="l"/>
          <a:r>
            <a:rPr lang="da-DK" sz="1400" dirty="0" smtClean="0"/>
            <a:t>*Årlig produktion</a:t>
          </a:r>
        </a:p>
        <a:p>
          <a:pPr algn="l"/>
          <a:r>
            <a:rPr lang="da-DK" sz="1400" dirty="0" smtClean="0"/>
            <a:t>*Synlighed</a:t>
          </a:r>
          <a:endParaRPr lang="da-DK" sz="1400" dirty="0"/>
        </a:p>
      </dgm:t>
    </dgm:pt>
    <dgm:pt modelId="{A155F0AD-23F2-45CA-B406-EE69EA329F0A}" type="parTrans" cxnId="{5C5F6DAD-E46C-49C2-83DD-085A262B70AA}">
      <dgm:prSet/>
      <dgm:spPr/>
      <dgm:t>
        <a:bodyPr/>
        <a:lstStyle/>
        <a:p>
          <a:endParaRPr lang="da-DK"/>
        </a:p>
      </dgm:t>
    </dgm:pt>
    <dgm:pt modelId="{94B62380-18B5-439D-B448-3EBC5069BDC3}" type="sibTrans" cxnId="{5C5F6DAD-E46C-49C2-83DD-085A262B70AA}">
      <dgm:prSet/>
      <dgm:spPr/>
      <dgm:t>
        <a:bodyPr/>
        <a:lstStyle/>
        <a:p>
          <a:endParaRPr lang="da-DK"/>
        </a:p>
      </dgm:t>
    </dgm:pt>
    <dgm:pt modelId="{16BE7FB3-A3DD-41C4-BED7-CDF2EE2DFCBB}">
      <dgm:prSet phldrT="[Tekst]" custT="1"/>
      <dgm:spPr/>
      <dgm:t>
        <a:bodyPr/>
        <a:lstStyle/>
        <a:p>
          <a:pPr algn="l"/>
          <a:r>
            <a:rPr lang="da-DK" sz="1400" dirty="0" smtClean="0"/>
            <a:t>*Vildtskader</a:t>
          </a:r>
        </a:p>
        <a:p>
          <a:pPr algn="l"/>
          <a:r>
            <a:rPr lang="da-DK" sz="1400" dirty="0" smtClean="0"/>
            <a:t>*Bestandssundhed</a:t>
          </a:r>
        </a:p>
        <a:p>
          <a:pPr algn="l"/>
          <a:r>
            <a:rPr lang="da-DK" sz="1400" dirty="0" smtClean="0"/>
            <a:t>*Jagtleje</a:t>
          </a:r>
          <a:endParaRPr lang="da-DK" sz="1400" dirty="0"/>
        </a:p>
      </dgm:t>
    </dgm:pt>
    <dgm:pt modelId="{779175D7-0211-445B-AABC-7D819A3F6AF0}" type="parTrans" cxnId="{3E42CEAA-2160-4D4E-A611-DF9FBDDE0810}">
      <dgm:prSet/>
      <dgm:spPr/>
      <dgm:t>
        <a:bodyPr/>
        <a:lstStyle/>
        <a:p>
          <a:endParaRPr lang="da-DK"/>
        </a:p>
      </dgm:t>
    </dgm:pt>
    <dgm:pt modelId="{F60DC11F-31A3-4A38-A00C-1CDDD57A50ED}" type="sibTrans" cxnId="{3E42CEAA-2160-4D4E-A611-DF9FBDDE0810}">
      <dgm:prSet/>
      <dgm:spPr/>
      <dgm:t>
        <a:bodyPr/>
        <a:lstStyle/>
        <a:p>
          <a:endParaRPr lang="da-DK"/>
        </a:p>
      </dgm:t>
    </dgm:pt>
    <dgm:pt modelId="{DAE6B721-5D0C-4E08-AF5C-488FCABC8927}" type="pres">
      <dgm:prSet presAssocID="{C1C3292B-EABC-4CDF-BB07-9E32D68CDB8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931347C3-6180-4D48-90BE-86D9BC921B3E}" type="pres">
      <dgm:prSet presAssocID="{C1C3292B-EABC-4CDF-BB07-9E32D68CDB8F}" presName="divider" presStyleLbl="fgShp" presStyleIdx="0" presStyleCnt="1"/>
      <dgm:spPr/>
    </dgm:pt>
    <dgm:pt modelId="{598DC792-3DA3-4A95-AE78-FA7B8D58578F}" type="pres">
      <dgm:prSet presAssocID="{C86B4899-D2FE-482E-B9FD-157EA3C3E3E5}" presName="downArrow" presStyleLbl="node1" presStyleIdx="0" presStyleCnt="2"/>
      <dgm:spPr/>
    </dgm:pt>
    <dgm:pt modelId="{2DA7DE44-25F8-4C7C-AEA0-B4264C35DADC}" type="pres">
      <dgm:prSet presAssocID="{C86B4899-D2FE-482E-B9FD-157EA3C3E3E5}" presName="downArrowText" presStyleLbl="revTx" presStyleIdx="0" presStyleCnt="2" custScaleX="10768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0A0FF86-F30D-4B24-A25D-D867A3DF671A}" type="pres">
      <dgm:prSet presAssocID="{16BE7FB3-A3DD-41C4-BED7-CDF2EE2DFCBB}" presName="upArrow" presStyleLbl="node1" presStyleIdx="1" presStyleCnt="2"/>
      <dgm:spPr/>
    </dgm:pt>
    <dgm:pt modelId="{351ABC7E-7AFC-4F7E-9842-47EE8C98CA08}" type="pres">
      <dgm:prSet presAssocID="{16BE7FB3-A3DD-41C4-BED7-CDF2EE2DFCB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0D5DCE7E-8DD9-425B-8056-51A49222A76D}" type="presOf" srcId="{16BE7FB3-A3DD-41C4-BED7-CDF2EE2DFCBB}" destId="{351ABC7E-7AFC-4F7E-9842-47EE8C98CA08}" srcOrd="0" destOrd="0" presId="urn:microsoft.com/office/officeart/2005/8/layout/arrow3"/>
    <dgm:cxn modelId="{5C5F6DAD-E46C-49C2-83DD-085A262B70AA}" srcId="{C1C3292B-EABC-4CDF-BB07-9E32D68CDB8F}" destId="{C86B4899-D2FE-482E-B9FD-157EA3C3E3E5}" srcOrd="0" destOrd="0" parTransId="{A155F0AD-23F2-45CA-B406-EE69EA329F0A}" sibTransId="{94B62380-18B5-439D-B448-3EBC5069BDC3}"/>
    <dgm:cxn modelId="{CF080EF8-CC52-49AE-A914-A2B1FF817494}" type="presOf" srcId="{C86B4899-D2FE-482E-B9FD-157EA3C3E3E5}" destId="{2DA7DE44-25F8-4C7C-AEA0-B4264C35DADC}" srcOrd="0" destOrd="0" presId="urn:microsoft.com/office/officeart/2005/8/layout/arrow3"/>
    <dgm:cxn modelId="{F0994793-1EA0-467E-84AC-E353E17A0039}" type="presOf" srcId="{C1C3292B-EABC-4CDF-BB07-9E32D68CDB8F}" destId="{DAE6B721-5D0C-4E08-AF5C-488FCABC8927}" srcOrd="0" destOrd="0" presId="urn:microsoft.com/office/officeart/2005/8/layout/arrow3"/>
    <dgm:cxn modelId="{3E42CEAA-2160-4D4E-A611-DF9FBDDE0810}" srcId="{C1C3292B-EABC-4CDF-BB07-9E32D68CDB8F}" destId="{16BE7FB3-A3DD-41C4-BED7-CDF2EE2DFCBB}" srcOrd="1" destOrd="0" parTransId="{779175D7-0211-445B-AABC-7D819A3F6AF0}" sibTransId="{F60DC11F-31A3-4A38-A00C-1CDDD57A50ED}"/>
    <dgm:cxn modelId="{E102EF97-34A5-4AB4-BE41-2A26E91D4227}" type="presParOf" srcId="{DAE6B721-5D0C-4E08-AF5C-488FCABC8927}" destId="{931347C3-6180-4D48-90BE-86D9BC921B3E}" srcOrd="0" destOrd="0" presId="urn:microsoft.com/office/officeart/2005/8/layout/arrow3"/>
    <dgm:cxn modelId="{8D2F6449-29DF-44C8-BF88-35E86472DA4C}" type="presParOf" srcId="{DAE6B721-5D0C-4E08-AF5C-488FCABC8927}" destId="{598DC792-3DA3-4A95-AE78-FA7B8D58578F}" srcOrd="1" destOrd="0" presId="urn:microsoft.com/office/officeart/2005/8/layout/arrow3"/>
    <dgm:cxn modelId="{CBCC3188-64B7-4B73-AF9D-7654AE74B888}" type="presParOf" srcId="{DAE6B721-5D0C-4E08-AF5C-488FCABC8927}" destId="{2DA7DE44-25F8-4C7C-AEA0-B4264C35DADC}" srcOrd="2" destOrd="0" presId="urn:microsoft.com/office/officeart/2005/8/layout/arrow3"/>
    <dgm:cxn modelId="{464A1E62-F65D-41ED-A86D-42C94B07664F}" type="presParOf" srcId="{DAE6B721-5D0C-4E08-AF5C-488FCABC8927}" destId="{A0A0FF86-F30D-4B24-A25D-D867A3DF671A}" srcOrd="3" destOrd="0" presId="urn:microsoft.com/office/officeart/2005/8/layout/arrow3"/>
    <dgm:cxn modelId="{23228734-C85A-46E2-8037-114CD05697E2}" type="presParOf" srcId="{DAE6B721-5D0C-4E08-AF5C-488FCABC8927}" destId="{351ABC7E-7AFC-4F7E-9842-47EE8C98CA0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8F50CC-F361-4D77-8662-632E5D91365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da-DK"/>
        </a:p>
      </dgm:t>
    </dgm:pt>
    <dgm:pt modelId="{39B65358-F9A1-41FB-A154-5F99CA653BB6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732B88EA-C530-4717-995B-8A24E415375F}" type="parTrans" cxnId="{1C9DA415-1FEF-46E8-941C-7DB566076FFF}">
      <dgm:prSet/>
      <dgm:spPr/>
      <dgm:t>
        <a:bodyPr/>
        <a:lstStyle/>
        <a:p>
          <a:endParaRPr lang="da-DK"/>
        </a:p>
      </dgm:t>
    </dgm:pt>
    <dgm:pt modelId="{6F290E99-D86D-4A63-8C52-89585F52BB9C}" type="sibTrans" cxnId="{1C9DA415-1FEF-46E8-941C-7DB566076FFF}">
      <dgm:prSet/>
      <dgm:spPr/>
      <dgm:t>
        <a:bodyPr/>
        <a:lstStyle/>
        <a:p>
          <a:endParaRPr lang="da-DK"/>
        </a:p>
      </dgm:t>
    </dgm:pt>
    <dgm:pt modelId="{F44FCDA0-04A2-44F6-82B7-E047F4445525}">
      <dgm:prSet phldrT="[Tekst]"/>
      <dgm:spPr/>
      <dgm:t>
        <a:bodyPr/>
        <a:lstStyle/>
        <a:p>
          <a:r>
            <a:rPr lang="da-DK" dirty="0" smtClean="0"/>
            <a:t>Smalhind</a:t>
          </a:r>
          <a:endParaRPr lang="da-DK" dirty="0"/>
        </a:p>
      </dgm:t>
    </dgm:pt>
    <dgm:pt modelId="{AC7998C1-E109-4FA0-882F-B2AC0B6261A3}" type="parTrans" cxnId="{44BF197B-09E0-4A84-8070-7B6C16EF56F4}">
      <dgm:prSet/>
      <dgm:spPr/>
      <dgm:t>
        <a:bodyPr/>
        <a:lstStyle/>
        <a:p>
          <a:endParaRPr lang="da-DK"/>
        </a:p>
      </dgm:t>
    </dgm:pt>
    <dgm:pt modelId="{85723085-68BA-4986-AB23-35ABF1E53060}" type="sibTrans" cxnId="{44BF197B-09E0-4A84-8070-7B6C16EF56F4}">
      <dgm:prSet/>
      <dgm:spPr/>
      <dgm:t>
        <a:bodyPr/>
        <a:lstStyle/>
        <a:p>
          <a:endParaRPr lang="da-DK"/>
        </a:p>
      </dgm:t>
    </dgm:pt>
    <dgm:pt modelId="{0E4CD8AE-950C-4971-BD17-4BDDCDC50F94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B8B1BC82-F21D-4204-A17D-48B158FD4FEC}" type="parTrans" cxnId="{E910E3E3-CD34-42B4-9B07-D86970394147}">
      <dgm:prSet/>
      <dgm:spPr/>
      <dgm:t>
        <a:bodyPr/>
        <a:lstStyle/>
        <a:p>
          <a:endParaRPr lang="da-DK"/>
        </a:p>
      </dgm:t>
    </dgm:pt>
    <dgm:pt modelId="{40769464-AAF0-4CFE-99B2-DB9B4C41C097}" type="sibTrans" cxnId="{E910E3E3-CD34-42B4-9B07-D86970394147}">
      <dgm:prSet/>
      <dgm:spPr/>
      <dgm:t>
        <a:bodyPr/>
        <a:lstStyle/>
        <a:p>
          <a:endParaRPr lang="da-DK"/>
        </a:p>
      </dgm:t>
    </dgm:pt>
    <dgm:pt modelId="{7A21A356-DF25-4FF8-A4F5-40C17502B846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748685F2-59BB-47DD-B764-F5FCB555934F}" type="parTrans" cxnId="{DB29902D-9EA4-49B7-8CCD-6D6C91745E97}">
      <dgm:prSet/>
      <dgm:spPr/>
      <dgm:t>
        <a:bodyPr/>
        <a:lstStyle/>
        <a:p>
          <a:endParaRPr lang="da-DK"/>
        </a:p>
      </dgm:t>
    </dgm:pt>
    <dgm:pt modelId="{6CD8D3CD-65AC-45C6-8476-59B07A7130AC}" type="sibTrans" cxnId="{DB29902D-9EA4-49B7-8CCD-6D6C91745E97}">
      <dgm:prSet/>
      <dgm:spPr/>
      <dgm:t>
        <a:bodyPr/>
        <a:lstStyle/>
        <a:p>
          <a:endParaRPr lang="da-DK"/>
        </a:p>
      </dgm:t>
    </dgm:pt>
    <dgm:pt modelId="{4707D837-7C7A-47D2-9E89-A86131A93BD6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A9516E16-2B53-44F8-A1E6-C30FA9597C42}" type="parTrans" cxnId="{E2D6D14C-A0DE-4252-8C9B-13074099964C}">
      <dgm:prSet/>
      <dgm:spPr/>
      <dgm:t>
        <a:bodyPr/>
        <a:lstStyle/>
        <a:p>
          <a:endParaRPr lang="da-DK"/>
        </a:p>
      </dgm:t>
    </dgm:pt>
    <dgm:pt modelId="{ACEB07F5-22EE-4D1B-A175-80853187A37C}" type="sibTrans" cxnId="{E2D6D14C-A0DE-4252-8C9B-13074099964C}">
      <dgm:prSet/>
      <dgm:spPr/>
      <dgm:t>
        <a:bodyPr/>
        <a:lstStyle/>
        <a:p>
          <a:endParaRPr lang="da-DK"/>
        </a:p>
      </dgm:t>
    </dgm:pt>
    <dgm:pt modelId="{E2CFD0A3-5561-46C0-BF18-EB1100AE8EEA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Hjortekalv</a:t>
          </a:r>
          <a:endParaRPr lang="da-DK" dirty="0"/>
        </a:p>
      </dgm:t>
    </dgm:pt>
    <dgm:pt modelId="{AF8ABF77-345E-4C3B-AA13-E6C540360F65}" type="parTrans" cxnId="{22C63CEE-49C5-4811-8C2B-E14CA23DE8D4}">
      <dgm:prSet/>
      <dgm:spPr/>
      <dgm:t>
        <a:bodyPr/>
        <a:lstStyle/>
        <a:p>
          <a:endParaRPr lang="da-DK"/>
        </a:p>
      </dgm:t>
    </dgm:pt>
    <dgm:pt modelId="{FE7CB3D9-7463-4C7F-A797-80CD69839922}" type="sibTrans" cxnId="{22C63CEE-49C5-4811-8C2B-E14CA23DE8D4}">
      <dgm:prSet/>
      <dgm:spPr/>
      <dgm:t>
        <a:bodyPr/>
        <a:lstStyle/>
        <a:p>
          <a:endParaRPr lang="da-DK"/>
        </a:p>
      </dgm:t>
    </dgm:pt>
    <dgm:pt modelId="{45137498-46AE-40E5-8B14-3971B731066D}">
      <dgm:prSet phldrT="[Tekst]"/>
      <dgm:spPr/>
      <dgm:t>
        <a:bodyPr/>
        <a:lstStyle/>
        <a:p>
          <a:r>
            <a:rPr lang="da-DK" dirty="0" smtClean="0"/>
            <a:t>Smalhind</a:t>
          </a:r>
          <a:endParaRPr lang="da-DK" dirty="0"/>
        </a:p>
      </dgm:t>
    </dgm:pt>
    <dgm:pt modelId="{83375D8F-C571-45F4-953D-35337486B09C}" type="parTrans" cxnId="{7CD3EFF6-5359-4FC7-BAAC-2110C45DE8D1}">
      <dgm:prSet/>
      <dgm:spPr/>
      <dgm:t>
        <a:bodyPr/>
        <a:lstStyle/>
        <a:p>
          <a:endParaRPr lang="da-DK"/>
        </a:p>
      </dgm:t>
    </dgm:pt>
    <dgm:pt modelId="{BAAA74FD-FBF4-434D-B641-913F794FA7BE}" type="sibTrans" cxnId="{7CD3EFF6-5359-4FC7-BAAC-2110C45DE8D1}">
      <dgm:prSet/>
      <dgm:spPr/>
      <dgm:t>
        <a:bodyPr/>
        <a:lstStyle/>
        <a:p>
          <a:endParaRPr lang="da-DK"/>
        </a:p>
      </dgm:t>
    </dgm:pt>
    <dgm:pt modelId="{69B815A7-CDA1-4C83-BDC2-11119B241634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D4E4B0E6-61B3-464F-A3C0-F78A3C3E2FC0}" type="parTrans" cxnId="{7337B4A6-8A54-4064-9D04-88EE9B269EB1}">
      <dgm:prSet/>
      <dgm:spPr/>
      <dgm:t>
        <a:bodyPr/>
        <a:lstStyle/>
        <a:p>
          <a:endParaRPr lang="da-DK"/>
        </a:p>
      </dgm:t>
    </dgm:pt>
    <dgm:pt modelId="{2C556280-2B25-4D32-9C98-5842EA66B141}" type="sibTrans" cxnId="{7337B4A6-8A54-4064-9D04-88EE9B269EB1}">
      <dgm:prSet/>
      <dgm:spPr/>
      <dgm:t>
        <a:bodyPr/>
        <a:lstStyle/>
        <a:p>
          <a:endParaRPr lang="da-DK"/>
        </a:p>
      </dgm:t>
    </dgm:pt>
    <dgm:pt modelId="{5A3E280D-FD43-41C2-B4A3-0DBB87B2F9E6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4BF40B72-AD87-481E-89CE-20C609EB75C1}" type="parTrans" cxnId="{AACB8017-A64B-4271-92D9-957144103ED7}">
      <dgm:prSet/>
      <dgm:spPr/>
      <dgm:t>
        <a:bodyPr/>
        <a:lstStyle/>
        <a:p>
          <a:endParaRPr lang="da-DK"/>
        </a:p>
      </dgm:t>
    </dgm:pt>
    <dgm:pt modelId="{55D19B15-5A46-47E0-88AD-56AAD64A3F7B}" type="sibTrans" cxnId="{AACB8017-A64B-4271-92D9-957144103ED7}">
      <dgm:prSet/>
      <dgm:spPr/>
      <dgm:t>
        <a:bodyPr/>
        <a:lstStyle/>
        <a:p>
          <a:endParaRPr lang="da-DK"/>
        </a:p>
      </dgm:t>
    </dgm:pt>
    <dgm:pt modelId="{D190F3F1-4D42-49FC-9C14-F5CDD2CBFAFD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5FFF57F7-3831-4D1A-9717-6EEE8DD221E2}" type="parTrans" cxnId="{D509BC4A-497D-4E98-BBB6-60378DD0875C}">
      <dgm:prSet/>
      <dgm:spPr/>
      <dgm:t>
        <a:bodyPr/>
        <a:lstStyle/>
        <a:p>
          <a:endParaRPr lang="da-DK"/>
        </a:p>
      </dgm:t>
    </dgm:pt>
    <dgm:pt modelId="{7B5D73B5-6681-42C8-8CF5-FEBC147D463D}" type="sibTrans" cxnId="{D509BC4A-497D-4E98-BBB6-60378DD0875C}">
      <dgm:prSet/>
      <dgm:spPr/>
      <dgm:t>
        <a:bodyPr/>
        <a:lstStyle/>
        <a:p>
          <a:endParaRPr lang="da-DK"/>
        </a:p>
      </dgm:t>
    </dgm:pt>
    <dgm:pt modelId="{F8CA8D12-EE72-4F1E-92E8-7473EC90FD56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3C44B4AA-C709-4624-B3A6-11614888B87C}" type="parTrans" cxnId="{1C50710A-6F2C-4762-B99D-B452FC7EF6DE}">
      <dgm:prSet/>
      <dgm:spPr/>
      <dgm:t>
        <a:bodyPr/>
        <a:lstStyle/>
        <a:p>
          <a:endParaRPr lang="da-DK"/>
        </a:p>
      </dgm:t>
    </dgm:pt>
    <dgm:pt modelId="{2F295385-223B-43AA-BE45-E5955A03DC73}" type="sibTrans" cxnId="{1C50710A-6F2C-4762-B99D-B452FC7EF6DE}">
      <dgm:prSet/>
      <dgm:spPr/>
      <dgm:t>
        <a:bodyPr/>
        <a:lstStyle/>
        <a:p>
          <a:endParaRPr lang="da-DK"/>
        </a:p>
      </dgm:t>
    </dgm:pt>
    <dgm:pt modelId="{F9E1C389-478D-47E4-9FE9-CC1611871041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D61B914F-8ED3-4AFE-8D8E-90C453E6EFA1}" type="parTrans" cxnId="{AEE02155-2A42-46A1-B798-964820C22CBA}">
      <dgm:prSet/>
      <dgm:spPr/>
      <dgm:t>
        <a:bodyPr/>
        <a:lstStyle/>
        <a:p>
          <a:endParaRPr lang="da-DK"/>
        </a:p>
      </dgm:t>
    </dgm:pt>
    <dgm:pt modelId="{BF210C92-F92A-48FF-BBC9-2997BFA7211D}" type="sibTrans" cxnId="{AEE02155-2A42-46A1-B798-964820C22CBA}">
      <dgm:prSet/>
      <dgm:spPr/>
      <dgm:t>
        <a:bodyPr/>
        <a:lstStyle/>
        <a:p>
          <a:endParaRPr lang="da-DK"/>
        </a:p>
      </dgm:t>
    </dgm:pt>
    <dgm:pt modelId="{9B2D0EA2-591C-40EE-8F5F-211339A66611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Hjortekalv</a:t>
          </a:r>
          <a:endParaRPr lang="da-DK" dirty="0"/>
        </a:p>
      </dgm:t>
    </dgm:pt>
    <dgm:pt modelId="{5E0C76EF-9252-4215-B795-99B8057F9111}" type="parTrans" cxnId="{0E092D5A-947C-44B8-AD41-BD1193692072}">
      <dgm:prSet/>
      <dgm:spPr/>
      <dgm:t>
        <a:bodyPr/>
        <a:lstStyle/>
        <a:p>
          <a:endParaRPr lang="da-DK"/>
        </a:p>
      </dgm:t>
    </dgm:pt>
    <dgm:pt modelId="{28164449-F5A7-4B38-A906-37037C4D30A4}" type="sibTrans" cxnId="{0E092D5A-947C-44B8-AD41-BD1193692072}">
      <dgm:prSet/>
      <dgm:spPr/>
      <dgm:t>
        <a:bodyPr/>
        <a:lstStyle/>
        <a:p>
          <a:endParaRPr lang="da-DK"/>
        </a:p>
      </dgm:t>
    </dgm:pt>
    <dgm:pt modelId="{FEED5DB1-4F86-4CA7-94EB-B0FF123A4658}">
      <dgm:prSet phldrT="[Tekst]"/>
      <dgm:spPr/>
      <dgm:t>
        <a:bodyPr/>
        <a:lstStyle/>
        <a:p>
          <a:r>
            <a:rPr lang="da-DK" dirty="0" smtClean="0"/>
            <a:t>Smalhind</a:t>
          </a:r>
          <a:endParaRPr lang="da-DK" dirty="0"/>
        </a:p>
      </dgm:t>
    </dgm:pt>
    <dgm:pt modelId="{82D9A359-1BF8-4BFE-A547-082CBD73D5BA}" type="parTrans" cxnId="{2D6DF989-6DEC-49A2-B33E-8F4BC1421EB5}">
      <dgm:prSet/>
      <dgm:spPr/>
      <dgm:t>
        <a:bodyPr/>
        <a:lstStyle/>
        <a:p>
          <a:endParaRPr lang="da-DK"/>
        </a:p>
      </dgm:t>
    </dgm:pt>
    <dgm:pt modelId="{7E06D732-9C33-4F8A-804D-29469EDF9D87}" type="sibTrans" cxnId="{2D6DF989-6DEC-49A2-B33E-8F4BC1421EB5}">
      <dgm:prSet/>
      <dgm:spPr/>
      <dgm:t>
        <a:bodyPr/>
        <a:lstStyle/>
        <a:p>
          <a:endParaRPr lang="da-DK"/>
        </a:p>
      </dgm:t>
    </dgm:pt>
    <dgm:pt modelId="{7C3169C0-8C3A-49CD-82EA-4C7B2E777B59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5BBEC9A3-7DAC-454C-AD8B-5BE92CCD65EF}" type="parTrans" cxnId="{BA238178-B9B9-4059-9546-7A705F45E587}">
      <dgm:prSet/>
      <dgm:spPr/>
      <dgm:t>
        <a:bodyPr/>
        <a:lstStyle/>
        <a:p>
          <a:endParaRPr lang="da-DK"/>
        </a:p>
      </dgm:t>
    </dgm:pt>
    <dgm:pt modelId="{17EF1AE0-A98D-421E-B4A9-46641DC8C016}" type="sibTrans" cxnId="{BA238178-B9B9-4059-9546-7A705F45E587}">
      <dgm:prSet/>
      <dgm:spPr/>
      <dgm:t>
        <a:bodyPr/>
        <a:lstStyle/>
        <a:p>
          <a:endParaRPr lang="da-DK"/>
        </a:p>
      </dgm:t>
    </dgm:pt>
    <dgm:pt modelId="{B76DFB2E-0467-4794-A7DA-60AB0E2D5FE2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Hjortekalv</a:t>
          </a:r>
          <a:endParaRPr lang="da-DK" dirty="0"/>
        </a:p>
      </dgm:t>
    </dgm:pt>
    <dgm:pt modelId="{6AF86E86-E08E-4C1D-B8D8-C0930BB00A57}" type="parTrans" cxnId="{CA51E9F1-057F-4279-9EC5-354BBCFA9308}">
      <dgm:prSet/>
      <dgm:spPr/>
      <dgm:t>
        <a:bodyPr/>
        <a:lstStyle/>
        <a:p>
          <a:endParaRPr lang="da-DK"/>
        </a:p>
      </dgm:t>
    </dgm:pt>
    <dgm:pt modelId="{B72BC985-A14E-4DF6-B76E-68DE86B82331}" type="sibTrans" cxnId="{CA51E9F1-057F-4279-9EC5-354BBCFA9308}">
      <dgm:prSet/>
      <dgm:spPr/>
      <dgm:t>
        <a:bodyPr/>
        <a:lstStyle/>
        <a:p>
          <a:endParaRPr lang="da-DK"/>
        </a:p>
      </dgm:t>
    </dgm:pt>
    <dgm:pt modelId="{D683457D-5B08-40BB-87A5-5443A1D220CF}">
      <dgm:prSet phldrT="[Tekst]"/>
      <dgm:spPr/>
      <dgm:t>
        <a:bodyPr/>
        <a:lstStyle/>
        <a:p>
          <a:r>
            <a:rPr lang="da-DK" dirty="0" smtClean="0"/>
            <a:t>Smalhind</a:t>
          </a:r>
          <a:endParaRPr lang="da-DK" dirty="0"/>
        </a:p>
      </dgm:t>
    </dgm:pt>
    <dgm:pt modelId="{D36E48B7-ADEB-4F5C-803C-866DD9B67BE3}" type="parTrans" cxnId="{A2062336-DBFD-4ED5-BB59-D12ACE9ECC91}">
      <dgm:prSet/>
      <dgm:spPr/>
      <dgm:t>
        <a:bodyPr/>
        <a:lstStyle/>
        <a:p>
          <a:endParaRPr lang="da-DK"/>
        </a:p>
      </dgm:t>
    </dgm:pt>
    <dgm:pt modelId="{D38679BF-DFDD-4E0A-9C33-F81E883E072C}" type="sibTrans" cxnId="{A2062336-DBFD-4ED5-BB59-D12ACE9ECC91}">
      <dgm:prSet/>
      <dgm:spPr/>
      <dgm:t>
        <a:bodyPr/>
        <a:lstStyle/>
        <a:p>
          <a:endParaRPr lang="da-DK"/>
        </a:p>
      </dgm:t>
    </dgm:pt>
    <dgm:pt modelId="{2AFA8CA4-23B4-48F1-83B2-D29F7715CC2A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9ECEF76C-54D3-4050-A895-35329E897D5A}" type="parTrans" cxnId="{C4A980ED-A483-44D7-9F6B-A793E040DE52}">
      <dgm:prSet/>
      <dgm:spPr/>
      <dgm:t>
        <a:bodyPr/>
        <a:lstStyle/>
        <a:p>
          <a:endParaRPr lang="da-DK"/>
        </a:p>
      </dgm:t>
    </dgm:pt>
    <dgm:pt modelId="{44E6C040-5AAF-4822-AC9A-89CC18F272A0}" type="sibTrans" cxnId="{C4A980ED-A483-44D7-9F6B-A793E040DE52}">
      <dgm:prSet/>
      <dgm:spPr/>
      <dgm:t>
        <a:bodyPr/>
        <a:lstStyle/>
        <a:p>
          <a:endParaRPr lang="da-DK"/>
        </a:p>
      </dgm:t>
    </dgm:pt>
    <dgm:pt modelId="{38E90CF2-B47F-4626-B939-0D2883A8264A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382E5C3D-8C67-4154-A775-7216CE65C085}" type="parTrans" cxnId="{7332D34B-4061-4A1C-88C5-2A64EBD846C6}">
      <dgm:prSet/>
      <dgm:spPr/>
      <dgm:t>
        <a:bodyPr/>
        <a:lstStyle/>
        <a:p>
          <a:endParaRPr lang="da-DK"/>
        </a:p>
      </dgm:t>
    </dgm:pt>
    <dgm:pt modelId="{28F81CEF-0184-4B0D-8F63-F69F2E2B695E}" type="sibTrans" cxnId="{7332D34B-4061-4A1C-88C5-2A64EBD846C6}">
      <dgm:prSet/>
      <dgm:spPr/>
      <dgm:t>
        <a:bodyPr/>
        <a:lstStyle/>
        <a:p>
          <a:endParaRPr lang="da-DK"/>
        </a:p>
      </dgm:t>
    </dgm:pt>
    <dgm:pt modelId="{1A2CC65F-CDFA-4038-81ED-3D75A29565C6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EE21E4D3-C181-4761-8E82-517B87987B55}" type="parTrans" cxnId="{2BF55B7D-768E-49FB-882A-6DAEAB07A981}">
      <dgm:prSet/>
      <dgm:spPr/>
      <dgm:t>
        <a:bodyPr/>
        <a:lstStyle/>
        <a:p>
          <a:endParaRPr lang="da-DK"/>
        </a:p>
      </dgm:t>
    </dgm:pt>
    <dgm:pt modelId="{B928CEA8-C731-48A5-99E5-0061B9499814}" type="sibTrans" cxnId="{2BF55B7D-768E-49FB-882A-6DAEAB07A981}">
      <dgm:prSet/>
      <dgm:spPr/>
      <dgm:t>
        <a:bodyPr/>
        <a:lstStyle/>
        <a:p>
          <a:endParaRPr lang="da-DK"/>
        </a:p>
      </dgm:t>
    </dgm:pt>
    <dgm:pt modelId="{11F902AE-3CE3-4C5D-A154-728D7F5BE3FC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ECA62651-F5D8-46A3-B40B-95674C4DD69F}" type="parTrans" cxnId="{28246BD8-8194-48FE-9FCC-91781AE679A0}">
      <dgm:prSet/>
      <dgm:spPr/>
      <dgm:t>
        <a:bodyPr/>
        <a:lstStyle/>
        <a:p>
          <a:endParaRPr lang="da-DK"/>
        </a:p>
      </dgm:t>
    </dgm:pt>
    <dgm:pt modelId="{FDC69382-B7EA-44D9-A28C-8F7246E6BC97}" type="sibTrans" cxnId="{28246BD8-8194-48FE-9FCC-91781AE679A0}">
      <dgm:prSet/>
      <dgm:spPr/>
      <dgm:t>
        <a:bodyPr/>
        <a:lstStyle/>
        <a:p>
          <a:endParaRPr lang="da-DK"/>
        </a:p>
      </dgm:t>
    </dgm:pt>
    <dgm:pt modelId="{14189CAC-8039-4562-A90C-C09C1A3134D5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F308A281-4DCC-406C-B732-2CD4829FC000}" type="parTrans" cxnId="{455028AF-B250-4334-8536-42E4B982897E}">
      <dgm:prSet/>
      <dgm:spPr/>
      <dgm:t>
        <a:bodyPr/>
        <a:lstStyle/>
        <a:p>
          <a:endParaRPr lang="da-DK"/>
        </a:p>
      </dgm:t>
    </dgm:pt>
    <dgm:pt modelId="{CFC47BA8-9B25-4E4A-BB5B-1327332DF0F8}" type="sibTrans" cxnId="{455028AF-B250-4334-8536-42E4B982897E}">
      <dgm:prSet/>
      <dgm:spPr/>
      <dgm:t>
        <a:bodyPr/>
        <a:lstStyle/>
        <a:p>
          <a:endParaRPr lang="da-DK"/>
        </a:p>
      </dgm:t>
    </dgm:pt>
    <dgm:pt modelId="{630E56CF-4560-46FF-BC56-B0BDFE2A33C5}">
      <dgm:prSet phldrT="[Tekst]"/>
      <dgm:spPr/>
      <dgm:t>
        <a:bodyPr/>
        <a:lstStyle/>
        <a:p>
          <a:r>
            <a:rPr lang="da-DK" dirty="0" err="1" smtClean="0"/>
            <a:t>Kronkal</a:t>
          </a:r>
          <a:endParaRPr lang="da-DK" dirty="0"/>
        </a:p>
      </dgm:t>
    </dgm:pt>
    <dgm:pt modelId="{A5D6DADA-0474-49F7-A487-18B29503A3DA}" type="parTrans" cxnId="{485B122C-B50D-454C-B4AB-EB6BF23135EB}">
      <dgm:prSet/>
      <dgm:spPr/>
      <dgm:t>
        <a:bodyPr/>
        <a:lstStyle/>
        <a:p>
          <a:endParaRPr lang="da-DK"/>
        </a:p>
      </dgm:t>
    </dgm:pt>
    <dgm:pt modelId="{22DA1943-D13F-49D4-914C-4B0F0DD4D6F1}" type="sibTrans" cxnId="{485B122C-B50D-454C-B4AB-EB6BF23135EB}">
      <dgm:prSet/>
      <dgm:spPr/>
      <dgm:t>
        <a:bodyPr/>
        <a:lstStyle/>
        <a:p>
          <a:endParaRPr lang="da-DK"/>
        </a:p>
      </dgm:t>
    </dgm:pt>
    <dgm:pt modelId="{E30B2D1D-AA54-4BB0-A722-AC46EFBA055B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E08FD248-2CB1-4B55-A40A-D4396723B3DB}" type="parTrans" cxnId="{6743DDB4-2150-4238-BB82-9501D7EA76D7}">
      <dgm:prSet/>
      <dgm:spPr/>
      <dgm:t>
        <a:bodyPr/>
        <a:lstStyle/>
        <a:p>
          <a:endParaRPr lang="da-DK"/>
        </a:p>
      </dgm:t>
    </dgm:pt>
    <dgm:pt modelId="{A6AFF2AE-F46C-408B-8310-3004FBF3B79C}" type="sibTrans" cxnId="{6743DDB4-2150-4238-BB82-9501D7EA76D7}">
      <dgm:prSet/>
      <dgm:spPr/>
      <dgm:t>
        <a:bodyPr/>
        <a:lstStyle/>
        <a:p>
          <a:endParaRPr lang="da-DK"/>
        </a:p>
      </dgm:t>
    </dgm:pt>
    <dgm:pt modelId="{ADA14E8E-BE8B-46DC-A531-E2CD37781862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A205F2C0-10F4-4B39-B9B7-4EB8F6957F69}" type="parTrans" cxnId="{FCE66F2A-D8E4-4542-AFF9-5AE10EE3872E}">
      <dgm:prSet/>
      <dgm:spPr/>
      <dgm:t>
        <a:bodyPr/>
        <a:lstStyle/>
        <a:p>
          <a:endParaRPr lang="da-DK"/>
        </a:p>
      </dgm:t>
    </dgm:pt>
    <dgm:pt modelId="{C190E587-7E28-4372-8BB2-7073D7BEA3DE}" type="sibTrans" cxnId="{FCE66F2A-D8E4-4542-AFF9-5AE10EE3872E}">
      <dgm:prSet/>
      <dgm:spPr/>
      <dgm:t>
        <a:bodyPr/>
        <a:lstStyle/>
        <a:p>
          <a:endParaRPr lang="da-DK"/>
        </a:p>
      </dgm:t>
    </dgm:pt>
    <dgm:pt modelId="{E7D199FB-8583-4120-A7FE-9FE083DD010C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3DA88545-0751-441A-A9A4-C7B96F6B502E}" type="parTrans" cxnId="{373C0C2D-103A-4926-B8A2-F54F415846DF}">
      <dgm:prSet/>
      <dgm:spPr/>
      <dgm:t>
        <a:bodyPr/>
        <a:lstStyle/>
        <a:p>
          <a:endParaRPr lang="da-DK"/>
        </a:p>
      </dgm:t>
    </dgm:pt>
    <dgm:pt modelId="{DC9F1239-BA39-4DC8-9CFB-DEAA4B4C1F1E}" type="sibTrans" cxnId="{373C0C2D-103A-4926-B8A2-F54F415846DF}">
      <dgm:prSet/>
      <dgm:spPr/>
      <dgm:t>
        <a:bodyPr/>
        <a:lstStyle/>
        <a:p>
          <a:endParaRPr lang="da-DK"/>
        </a:p>
      </dgm:t>
    </dgm:pt>
    <dgm:pt modelId="{59C5E994-C809-4165-8843-26E19ADA075E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Hjortekalv</a:t>
          </a:r>
          <a:endParaRPr lang="da-DK" dirty="0"/>
        </a:p>
      </dgm:t>
    </dgm:pt>
    <dgm:pt modelId="{C022BB0E-48B4-4DB9-BAC5-32D10F6E7403}" type="parTrans" cxnId="{88860EC4-745E-4632-AD1E-46CFFBE06417}">
      <dgm:prSet/>
      <dgm:spPr/>
      <dgm:t>
        <a:bodyPr/>
        <a:lstStyle/>
        <a:p>
          <a:endParaRPr lang="da-DK"/>
        </a:p>
      </dgm:t>
    </dgm:pt>
    <dgm:pt modelId="{66164B84-F4DD-4C32-902D-AAC5FE8B0B13}" type="sibTrans" cxnId="{88860EC4-745E-4632-AD1E-46CFFBE06417}">
      <dgm:prSet/>
      <dgm:spPr/>
      <dgm:t>
        <a:bodyPr/>
        <a:lstStyle/>
        <a:p>
          <a:endParaRPr lang="da-DK"/>
        </a:p>
      </dgm:t>
    </dgm:pt>
    <dgm:pt modelId="{1B03EC00-6A44-4B7B-821D-0B71FE809FCC}">
      <dgm:prSet phldrT="[Tekst]"/>
      <dgm:spPr/>
      <dgm:t>
        <a:bodyPr/>
        <a:lstStyle/>
        <a:p>
          <a:r>
            <a:rPr lang="da-DK" dirty="0" smtClean="0"/>
            <a:t>Smalhind</a:t>
          </a:r>
          <a:endParaRPr lang="da-DK" dirty="0"/>
        </a:p>
      </dgm:t>
    </dgm:pt>
    <dgm:pt modelId="{42990FB1-9364-4556-8E02-7CE2EE81E42F}" type="parTrans" cxnId="{796C4265-A518-4A96-9A5C-AF958878DC93}">
      <dgm:prSet/>
      <dgm:spPr/>
      <dgm:t>
        <a:bodyPr/>
        <a:lstStyle/>
        <a:p>
          <a:endParaRPr lang="da-DK"/>
        </a:p>
      </dgm:t>
    </dgm:pt>
    <dgm:pt modelId="{1E90C87C-D26F-4A5F-8518-CDB30734C6F5}" type="sibTrans" cxnId="{796C4265-A518-4A96-9A5C-AF958878DC93}">
      <dgm:prSet/>
      <dgm:spPr/>
      <dgm:t>
        <a:bodyPr/>
        <a:lstStyle/>
        <a:p>
          <a:endParaRPr lang="da-DK"/>
        </a:p>
      </dgm:t>
    </dgm:pt>
    <dgm:pt modelId="{537A2CA8-E1DF-458E-A711-0DF94EE2D609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4B82ED70-305F-4316-87C3-5C8D707621B4}" type="parTrans" cxnId="{A65FE89A-3872-4441-B8BE-45ACE769E5B5}">
      <dgm:prSet/>
      <dgm:spPr/>
      <dgm:t>
        <a:bodyPr/>
        <a:lstStyle/>
        <a:p>
          <a:endParaRPr lang="da-DK"/>
        </a:p>
      </dgm:t>
    </dgm:pt>
    <dgm:pt modelId="{344D3267-CDAC-4FC3-9AF0-4C59E125D771}" type="sibTrans" cxnId="{A65FE89A-3872-4441-B8BE-45ACE769E5B5}">
      <dgm:prSet/>
      <dgm:spPr/>
      <dgm:t>
        <a:bodyPr/>
        <a:lstStyle/>
        <a:p>
          <a:endParaRPr lang="da-DK"/>
        </a:p>
      </dgm:t>
    </dgm:pt>
    <dgm:pt modelId="{9CD0D5DF-A020-4044-9CD1-641A8C57020C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Hjortekalv</a:t>
          </a:r>
          <a:endParaRPr lang="da-DK" dirty="0"/>
        </a:p>
      </dgm:t>
    </dgm:pt>
    <dgm:pt modelId="{226F01A9-B188-4CB7-AEC8-E326CC69BA7A}" type="parTrans" cxnId="{3A54BCA5-6227-4085-B4B7-F636D920E49A}">
      <dgm:prSet/>
      <dgm:spPr/>
      <dgm:t>
        <a:bodyPr/>
        <a:lstStyle/>
        <a:p>
          <a:endParaRPr lang="da-DK"/>
        </a:p>
      </dgm:t>
    </dgm:pt>
    <dgm:pt modelId="{36567193-4B82-4864-A13B-04FE4305C43E}" type="sibTrans" cxnId="{3A54BCA5-6227-4085-B4B7-F636D920E49A}">
      <dgm:prSet/>
      <dgm:spPr/>
      <dgm:t>
        <a:bodyPr/>
        <a:lstStyle/>
        <a:p>
          <a:endParaRPr lang="da-DK"/>
        </a:p>
      </dgm:t>
    </dgm:pt>
    <dgm:pt modelId="{5AF9A750-78D8-4A1C-A196-BBD040D3A611}">
      <dgm:prSet phldrT="[Tekst]"/>
      <dgm:spPr/>
      <dgm:t>
        <a:bodyPr/>
        <a:lstStyle/>
        <a:p>
          <a:r>
            <a:rPr lang="da-DK" dirty="0" smtClean="0"/>
            <a:t>Smalhind</a:t>
          </a:r>
          <a:endParaRPr lang="da-DK" dirty="0"/>
        </a:p>
      </dgm:t>
    </dgm:pt>
    <dgm:pt modelId="{69801018-505B-4631-BDDD-E418DFDF958B}" type="parTrans" cxnId="{00B8EA52-91A9-4B60-BC7B-31F4B8F31563}">
      <dgm:prSet/>
      <dgm:spPr/>
      <dgm:t>
        <a:bodyPr/>
        <a:lstStyle/>
        <a:p>
          <a:endParaRPr lang="da-DK"/>
        </a:p>
      </dgm:t>
    </dgm:pt>
    <dgm:pt modelId="{970878ED-4101-4BE7-B1EE-7F8A50066553}" type="sibTrans" cxnId="{00B8EA52-91A9-4B60-BC7B-31F4B8F31563}">
      <dgm:prSet/>
      <dgm:spPr/>
      <dgm:t>
        <a:bodyPr/>
        <a:lstStyle/>
        <a:p>
          <a:endParaRPr lang="da-DK"/>
        </a:p>
      </dgm:t>
    </dgm:pt>
    <dgm:pt modelId="{C01F29B2-EE67-4C22-AC06-CAEE741D8585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FF908C16-609E-42CE-81AB-BF3F9ED2C5E5}" type="parTrans" cxnId="{08C60F88-E9AA-4A5C-B3EA-9986A39D4E21}">
      <dgm:prSet/>
      <dgm:spPr/>
      <dgm:t>
        <a:bodyPr/>
        <a:lstStyle/>
        <a:p>
          <a:endParaRPr lang="da-DK"/>
        </a:p>
      </dgm:t>
    </dgm:pt>
    <dgm:pt modelId="{02133B61-1AD1-4AD1-BE4C-2FA453AA1475}" type="sibTrans" cxnId="{08C60F88-E9AA-4A5C-B3EA-9986A39D4E21}">
      <dgm:prSet/>
      <dgm:spPr/>
      <dgm:t>
        <a:bodyPr/>
        <a:lstStyle/>
        <a:p>
          <a:endParaRPr lang="da-DK"/>
        </a:p>
      </dgm:t>
    </dgm:pt>
    <dgm:pt modelId="{A228A8E6-672B-4AA7-8069-7BF8816E18AA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Hjortekalv</a:t>
          </a:r>
          <a:endParaRPr lang="da-DK" dirty="0"/>
        </a:p>
      </dgm:t>
    </dgm:pt>
    <dgm:pt modelId="{895835BE-6908-46A1-95A1-C8D95ED0AEE6}" type="parTrans" cxnId="{A2050CA0-D1E9-4419-BFA0-AD021BFC71A3}">
      <dgm:prSet/>
      <dgm:spPr/>
      <dgm:t>
        <a:bodyPr/>
        <a:lstStyle/>
        <a:p>
          <a:endParaRPr lang="da-DK"/>
        </a:p>
      </dgm:t>
    </dgm:pt>
    <dgm:pt modelId="{D3178AB3-EDAA-4345-B460-D5557ABABC85}" type="sibTrans" cxnId="{A2050CA0-D1E9-4419-BFA0-AD021BFC71A3}">
      <dgm:prSet/>
      <dgm:spPr/>
      <dgm:t>
        <a:bodyPr/>
        <a:lstStyle/>
        <a:p>
          <a:endParaRPr lang="da-DK"/>
        </a:p>
      </dgm:t>
    </dgm:pt>
    <dgm:pt modelId="{69CE79AA-29DF-407B-8096-41984C5F5E00}">
      <dgm:prSet phldrT="[Tekst]"/>
      <dgm:spPr/>
      <dgm:t>
        <a:bodyPr/>
        <a:lstStyle/>
        <a:p>
          <a:r>
            <a:rPr lang="da-DK" dirty="0" smtClean="0"/>
            <a:t>Smalhind</a:t>
          </a:r>
          <a:endParaRPr lang="da-DK" dirty="0"/>
        </a:p>
      </dgm:t>
    </dgm:pt>
    <dgm:pt modelId="{83AF3836-E34D-4228-963F-3ED7C63DC162}" type="parTrans" cxnId="{BF37273E-43B1-4862-87C6-22D10CF62D3A}">
      <dgm:prSet/>
      <dgm:spPr/>
      <dgm:t>
        <a:bodyPr/>
        <a:lstStyle/>
        <a:p>
          <a:endParaRPr lang="da-DK"/>
        </a:p>
      </dgm:t>
    </dgm:pt>
    <dgm:pt modelId="{80E37C69-5AFD-4911-BD99-AABC2272258E}" type="sibTrans" cxnId="{BF37273E-43B1-4862-87C6-22D10CF62D3A}">
      <dgm:prSet/>
      <dgm:spPr/>
      <dgm:t>
        <a:bodyPr/>
        <a:lstStyle/>
        <a:p>
          <a:endParaRPr lang="da-DK"/>
        </a:p>
      </dgm:t>
    </dgm:pt>
    <dgm:pt modelId="{ED375007-DBB5-415E-A2FC-73C121A9BAF5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8077876D-8BE9-4F54-A35B-37E9764571B8}" type="parTrans" cxnId="{57BDB5FE-FF79-4D58-961B-D8298FAAFDE2}">
      <dgm:prSet/>
      <dgm:spPr/>
      <dgm:t>
        <a:bodyPr/>
        <a:lstStyle/>
        <a:p>
          <a:endParaRPr lang="da-DK"/>
        </a:p>
      </dgm:t>
    </dgm:pt>
    <dgm:pt modelId="{4901F1CA-C23D-443B-B1EB-EFBEACCECD4D}" type="sibTrans" cxnId="{57BDB5FE-FF79-4D58-961B-D8298FAAFDE2}">
      <dgm:prSet/>
      <dgm:spPr/>
      <dgm:t>
        <a:bodyPr/>
        <a:lstStyle/>
        <a:p>
          <a:endParaRPr lang="da-DK"/>
        </a:p>
      </dgm:t>
    </dgm:pt>
    <dgm:pt modelId="{308B39F3-DEB6-4B8F-83CA-4D5D782CCB28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Hjortekalv</a:t>
          </a:r>
          <a:endParaRPr lang="da-DK" dirty="0"/>
        </a:p>
      </dgm:t>
    </dgm:pt>
    <dgm:pt modelId="{232951F1-68A6-4243-87E9-CBCFFFB4DE4E}" type="parTrans" cxnId="{EDA232E7-A7C2-4801-B098-985ABD63F870}">
      <dgm:prSet/>
      <dgm:spPr/>
      <dgm:t>
        <a:bodyPr/>
        <a:lstStyle/>
        <a:p>
          <a:endParaRPr lang="da-DK"/>
        </a:p>
      </dgm:t>
    </dgm:pt>
    <dgm:pt modelId="{82B808FF-95F6-42AB-8A39-42FF46BFEF39}" type="sibTrans" cxnId="{EDA232E7-A7C2-4801-B098-985ABD63F870}">
      <dgm:prSet/>
      <dgm:spPr/>
      <dgm:t>
        <a:bodyPr/>
        <a:lstStyle/>
        <a:p>
          <a:endParaRPr lang="da-DK"/>
        </a:p>
      </dgm:t>
    </dgm:pt>
    <dgm:pt modelId="{0097665A-25E5-414F-9D68-E9FC8E77DC10}">
      <dgm:prSet phldrT="[Tekst]"/>
      <dgm:spPr/>
      <dgm:t>
        <a:bodyPr/>
        <a:lstStyle/>
        <a:p>
          <a:r>
            <a:rPr lang="da-DK" dirty="0" smtClean="0"/>
            <a:t>Smalhind</a:t>
          </a:r>
          <a:endParaRPr lang="da-DK" dirty="0"/>
        </a:p>
      </dgm:t>
    </dgm:pt>
    <dgm:pt modelId="{89866711-2271-4277-AEC4-73D5CFC8468F}" type="parTrans" cxnId="{2C9CB703-CF53-49DB-83C5-183EA03DFB02}">
      <dgm:prSet/>
      <dgm:spPr/>
      <dgm:t>
        <a:bodyPr/>
        <a:lstStyle/>
        <a:p>
          <a:endParaRPr lang="da-DK"/>
        </a:p>
      </dgm:t>
    </dgm:pt>
    <dgm:pt modelId="{9F0A35B7-9084-4E3D-AC1B-4F21802707A2}" type="sibTrans" cxnId="{2C9CB703-CF53-49DB-83C5-183EA03DFB02}">
      <dgm:prSet/>
      <dgm:spPr/>
      <dgm:t>
        <a:bodyPr/>
        <a:lstStyle/>
        <a:p>
          <a:endParaRPr lang="da-DK"/>
        </a:p>
      </dgm:t>
    </dgm:pt>
    <dgm:pt modelId="{EC8A7FB1-4298-48D5-846D-DF459E21BC87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1 årig hjort</a:t>
          </a:r>
          <a:endParaRPr lang="da-DK" dirty="0"/>
        </a:p>
      </dgm:t>
    </dgm:pt>
    <dgm:pt modelId="{D5A7D015-0FF8-472B-AEA7-9BC800900665}" type="parTrans" cxnId="{87B4A926-98F6-4ED8-BB0E-2D41B0BCF7DF}">
      <dgm:prSet/>
      <dgm:spPr/>
      <dgm:t>
        <a:bodyPr/>
        <a:lstStyle/>
        <a:p>
          <a:endParaRPr lang="da-DK"/>
        </a:p>
      </dgm:t>
    </dgm:pt>
    <dgm:pt modelId="{6A69DF83-3911-47F0-AD74-52B6BA2B4B4D}" type="sibTrans" cxnId="{87B4A926-98F6-4ED8-BB0E-2D41B0BCF7DF}">
      <dgm:prSet/>
      <dgm:spPr/>
      <dgm:t>
        <a:bodyPr/>
        <a:lstStyle/>
        <a:p>
          <a:endParaRPr lang="da-DK"/>
        </a:p>
      </dgm:t>
    </dgm:pt>
    <dgm:pt modelId="{D34A526B-9BC4-466C-8328-B521E79EE1D8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2 årig hjort</a:t>
          </a:r>
          <a:endParaRPr lang="da-DK" dirty="0"/>
        </a:p>
      </dgm:t>
    </dgm:pt>
    <dgm:pt modelId="{FC18B1CE-ADB2-4EA7-908D-4400A5A8C6FF}" type="parTrans" cxnId="{FD0D8F56-517E-4DB2-B81B-0D4592727F62}">
      <dgm:prSet/>
      <dgm:spPr/>
      <dgm:t>
        <a:bodyPr/>
        <a:lstStyle/>
        <a:p>
          <a:endParaRPr lang="da-DK"/>
        </a:p>
      </dgm:t>
    </dgm:pt>
    <dgm:pt modelId="{3677081C-D1A2-4567-853D-A22E9F4BCA79}" type="sibTrans" cxnId="{FD0D8F56-517E-4DB2-B81B-0D4592727F62}">
      <dgm:prSet/>
      <dgm:spPr/>
      <dgm:t>
        <a:bodyPr/>
        <a:lstStyle/>
        <a:p>
          <a:endParaRPr lang="da-DK"/>
        </a:p>
      </dgm:t>
    </dgm:pt>
    <dgm:pt modelId="{C0060364-463F-4479-A0F0-2F6513221A09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3årig hjort</a:t>
          </a:r>
          <a:endParaRPr lang="da-DK" dirty="0"/>
        </a:p>
      </dgm:t>
    </dgm:pt>
    <dgm:pt modelId="{156A1B64-BC9A-4106-A42E-9B299BB6447E}" type="parTrans" cxnId="{E1F67898-7DC2-45A6-8665-B4D51D4A466A}">
      <dgm:prSet/>
      <dgm:spPr/>
      <dgm:t>
        <a:bodyPr/>
        <a:lstStyle/>
        <a:p>
          <a:endParaRPr lang="da-DK"/>
        </a:p>
      </dgm:t>
    </dgm:pt>
    <dgm:pt modelId="{E8D52EC3-8427-4CDF-9CE3-2E07CBFEF67C}" type="sibTrans" cxnId="{E1F67898-7DC2-45A6-8665-B4D51D4A466A}">
      <dgm:prSet/>
      <dgm:spPr/>
      <dgm:t>
        <a:bodyPr/>
        <a:lstStyle/>
        <a:p>
          <a:endParaRPr lang="da-DK"/>
        </a:p>
      </dgm:t>
    </dgm:pt>
    <dgm:pt modelId="{B51E2F8C-1BC4-4FE6-B72B-DBA71BF3483B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4 årig hjort</a:t>
          </a:r>
          <a:endParaRPr lang="da-DK" dirty="0"/>
        </a:p>
      </dgm:t>
    </dgm:pt>
    <dgm:pt modelId="{8B71742C-BEE5-48E0-A127-15E7A2230BA9}" type="parTrans" cxnId="{EF7A0FF5-8777-4AAC-A20A-37271013911B}">
      <dgm:prSet/>
      <dgm:spPr/>
      <dgm:t>
        <a:bodyPr/>
        <a:lstStyle/>
        <a:p>
          <a:endParaRPr lang="da-DK"/>
        </a:p>
      </dgm:t>
    </dgm:pt>
    <dgm:pt modelId="{E8EE3CFF-AA82-40B9-A0EC-646A6C3BC32E}" type="sibTrans" cxnId="{EF7A0FF5-8777-4AAC-A20A-37271013911B}">
      <dgm:prSet/>
      <dgm:spPr/>
      <dgm:t>
        <a:bodyPr/>
        <a:lstStyle/>
        <a:p>
          <a:endParaRPr lang="da-DK"/>
        </a:p>
      </dgm:t>
    </dgm:pt>
    <dgm:pt modelId="{6A4720F8-EC90-4A94-A309-2264AFF1FE49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1 årig hjort</a:t>
          </a:r>
          <a:endParaRPr lang="da-DK" dirty="0"/>
        </a:p>
      </dgm:t>
    </dgm:pt>
    <dgm:pt modelId="{279B8226-6B75-4074-9940-90B292681395}" type="parTrans" cxnId="{6BA19A55-C245-4673-ABFE-ECA4D467C2EC}">
      <dgm:prSet/>
      <dgm:spPr/>
      <dgm:t>
        <a:bodyPr/>
        <a:lstStyle/>
        <a:p>
          <a:endParaRPr lang="da-DK"/>
        </a:p>
      </dgm:t>
    </dgm:pt>
    <dgm:pt modelId="{025008A5-FBB0-4881-B8A9-92A57A2B121C}" type="sibTrans" cxnId="{6BA19A55-C245-4673-ABFE-ECA4D467C2EC}">
      <dgm:prSet/>
      <dgm:spPr/>
      <dgm:t>
        <a:bodyPr/>
        <a:lstStyle/>
        <a:p>
          <a:endParaRPr lang="da-DK"/>
        </a:p>
      </dgm:t>
    </dgm:pt>
    <dgm:pt modelId="{27CF96CF-CE15-44F9-9390-D23CD8749294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2 årig hjort</a:t>
          </a:r>
          <a:endParaRPr lang="da-DK" dirty="0"/>
        </a:p>
      </dgm:t>
    </dgm:pt>
    <dgm:pt modelId="{FE4415F6-D63E-4AED-BBAC-52B8A22CA93C}" type="parTrans" cxnId="{E7E86897-CF78-4934-87F1-97B6DD79093C}">
      <dgm:prSet/>
      <dgm:spPr/>
      <dgm:t>
        <a:bodyPr/>
        <a:lstStyle/>
        <a:p>
          <a:endParaRPr lang="da-DK"/>
        </a:p>
      </dgm:t>
    </dgm:pt>
    <dgm:pt modelId="{23A55A69-ED50-4600-9C95-6EB4B6A19AF5}" type="sibTrans" cxnId="{E7E86897-CF78-4934-87F1-97B6DD79093C}">
      <dgm:prSet/>
      <dgm:spPr/>
      <dgm:t>
        <a:bodyPr/>
        <a:lstStyle/>
        <a:p>
          <a:endParaRPr lang="da-DK"/>
        </a:p>
      </dgm:t>
    </dgm:pt>
    <dgm:pt modelId="{1D529DA7-B8CF-485E-8BE2-55C96B7452AC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1 årig hjort</a:t>
          </a:r>
          <a:endParaRPr lang="da-DK" dirty="0"/>
        </a:p>
      </dgm:t>
    </dgm:pt>
    <dgm:pt modelId="{2CB28AAD-A7B9-411A-89F3-42F61DA769C4}" type="parTrans" cxnId="{B98EFDA8-5C59-454E-9FCB-D117C59D2DB3}">
      <dgm:prSet/>
      <dgm:spPr/>
      <dgm:t>
        <a:bodyPr/>
        <a:lstStyle/>
        <a:p>
          <a:endParaRPr lang="da-DK"/>
        </a:p>
      </dgm:t>
    </dgm:pt>
    <dgm:pt modelId="{2E28EAD9-9805-40BF-8D94-B18083F4CC8C}" type="sibTrans" cxnId="{B98EFDA8-5C59-454E-9FCB-D117C59D2DB3}">
      <dgm:prSet/>
      <dgm:spPr/>
      <dgm:t>
        <a:bodyPr/>
        <a:lstStyle/>
        <a:p>
          <a:endParaRPr lang="da-DK"/>
        </a:p>
      </dgm:t>
    </dgm:pt>
    <dgm:pt modelId="{F8F420F0-6E08-4D1C-A806-F4C3426B4BC2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2 årig hjort</a:t>
          </a:r>
          <a:endParaRPr lang="da-DK" dirty="0"/>
        </a:p>
      </dgm:t>
    </dgm:pt>
    <dgm:pt modelId="{4651CF82-8802-45D0-B481-F8A71ACC9D12}" type="parTrans" cxnId="{8E12DC5E-2DB1-459B-ABD1-FD7005ED7C9A}">
      <dgm:prSet/>
      <dgm:spPr/>
      <dgm:t>
        <a:bodyPr/>
        <a:lstStyle/>
        <a:p>
          <a:endParaRPr lang="da-DK"/>
        </a:p>
      </dgm:t>
    </dgm:pt>
    <dgm:pt modelId="{5FB721F8-9187-47BF-A2A0-7A1242D25A87}" type="sibTrans" cxnId="{8E12DC5E-2DB1-459B-ABD1-FD7005ED7C9A}">
      <dgm:prSet/>
      <dgm:spPr/>
      <dgm:t>
        <a:bodyPr/>
        <a:lstStyle/>
        <a:p>
          <a:endParaRPr lang="da-DK"/>
        </a:p>
      </dgm:t>
    </dgm:pt>
    <dgm:pt modelId="{4F745BF1-1761-4E1D-A5E8-D93F0B46082B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E4A15587-8C3C-4D0F-800C-1634F975F42E}" type="parTrans" cxnId="{79A9BF94-4EF1-4BE6-B66C-438991287CD4}">
      <dgm:prSet/>
      <dgm:spPr/>
      <dgm:t>
        <a:bodyPr/>
        <a:lstStyle/>
        <a:p>
          <a:endParaRPr lang="da-DK"/>
        </a:p>
      </dgm:t>
    </dgm:pt>
    <dgm:pt modelId="{8C983182-C337-4831-B84D-B0E926955285}" type="sibTrans" cxnId="{79A9BF94-4EF1-4BE6-B66C-438991287CD4}">
      <dgm:prSet/>
      <dgm:spPr/>
      <dgm:t>
        <a:bodyPr/>
        <a:lstStyle/>
        <a:p>
          <a:endParaRPr lang="da-DK"/>
        </a:p>
      </dgm:t>
    </dgm:pt>
    <dgm:pt modelId="{A4F0FC77-5D91-4ED1-BE9D-970919494580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1D1C59B6-4485-495F-A52C-E47D1C060C8C}" type="parTrans" cxnId="{32F3838E-843C-489B-AE4A-4436B99FBF92}">
      <dgm:prSet/>
      <dgm:spPr/>
      <dgm:t>
        <a:bodyPr/>
        <a:lstStyle/>
        <a:p>
          <a:endParaRPr lang="da-DK"/>
        </a:p>
      </dgm:t>
    </dgm:pt>
    <dgm:pt modelId="{088717D5-1F5A-4C3C-BC15-AEF25B7C1CB6}" type="sibTrans" cxnId="{32F3838E-843C-489B-AE4A-4436B99FBF92}">
      <dgm:prSet/>
      <dgm:spPr/>
      <dgm:t>
        <a:bodyPr/>
        <a:lstStyle/>
        <a:p>
          <a:endParaRPr lang="da-DK"/>
        </a:p>
      </dgm:t>
    </dgm:pt>
    <dgm:pt modelId="{2AF85D54-5881-471C-97E4-BF352F1CD423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1 årig hjort</a:t>
          </a:r>
          <a:endParaRPr lang="da-DK" dirty="0"/>
        </a:p>
      </dgm:t>
    </dgm:pt>
    <dgm:pt modelId="{C139FE69-DABD-46D9-A88A-0875AD8351F4}" type="parTrans" cxnId="{502AA062-A767-4EB0-B6DE-B01C88BF3183}">
      <dgm:prSet/>
      <dgm:spPr/>
      <dgm:t>
        <a:bodyPr/>
        <a:lstStyle/>
        <a:p>
          <a:endParaRPr lang="da-DK"/>
        </a:p>
      </dgm:t>
    </dgm:pt>
    <dgm:pt modelId="{B18A5568-8C6D-4045-8D04-04732A8E8C9B}" type="sibTrans" cxnId="{502AA062-A767-4EB0-B6DE-B01C88BF3183}">
      <dgm:prSet/>
      <dgm:spPr/>
      <dgm:t>
        <a:bodyPr/>
        <a:lstStyle/>
        <a:p>
          <a:endParaRPr lang="da-DK"/>
        </a:p>
      </dgm:t>
    </dgm:pt>
    <dgm:pt modelId="{ED987BA4-59D2-4CC4-BB0A-659523B7D3E3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5141C2C4-8534-4845-9BE3-362C7F33CCC3}" type="parTrans" cxnId="{54B186B3-7D94-493F-9F8D-16B2D8DC80C4}">
      <dgm:prSet/>
      <dgm:spPr/>
      <dgm:t>
        <a:bodyPr/>
        <a:lstStyle/>
        <a:p>
          <a:endParaRPr lang="da-DK"/>
        </a:p>
      </dgm:t>
    </dgm:pt>
    <dgm:pt modelId="{F8442D85-C16D-4EEA-9D04-46BEBF8791C2}" type="sibTrans" cxnId="{54B186B3-7D94-493F-9F8D-16B2D8DC80C4}">
      <dgm:prSet/>
      <dgm:spPr/>
      <dgm:t>
        <a:bodyPr/>
        <a:lstStyle/>
        <a:p>
          <a:endParaRPr lang="da-DK"/>
        </a:p>
      </dgm:t>
    </dgm:pt>
    <dgm:pt modelId="{38A0FA57-FD68-4CAF-B356-193C8A0A25FC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ED13F2B6-B484-435E-9C05-37C25B5EF964}" type="parTrans" cxnId="{0F12E47B-0E95-4201-A08B-1A8AF5534EC7}">
      <dgm:prSet/>
      <dgm:spPr/>
      <dgm:t>
        <a:bodyPr/>
        <a:lstStyle/>
        <a:p>
          <a:endParaRPr lang="da-DK"/>
        </a:p>
      </dgm:t>
    </dgm:pt>
    <dgm:pt modelId="{5F9990BE-DA66-4C85-AD8A-BE09EE2A9791}" type="sibTrans" cxnId="{0F12E47B-0E95-4201-A08B-1A8AF5534EC7}">
      <dgm:prSet/>
      <dgm:spPr/>
      <dgm:t>
        <a:bodyPr/>
        <a:lstStyle/>
        <a:p>
          <a:endParaRPr lang="da-DK"/>
        </a:p>
      </dgm:t>
    </dgm:pt>
    <dgm:pt modelId="{493B4875-94A7-4607-A64E-D8AAF5CC72D0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3 årig hjort</a:t>
          </a:r>
          <a:endParaRPr lang="da-DK" dirty="0"/>
        </a:p>
      </dgm:t>
    </dgm:pt>
    <dgm:pt modelId="{F3056B97-D2F3-486D-A88A-0EB3083D079D}" type="parTrans" cxnId="{E074C02B-5413-486D-B235-0A33D6B7E53B}">
      <dgm:prSet/>
      <dgm:spPr/>
      <dgm:t>
        <a:bodyPr/>
        <a:lstStyle/>
        <a:p>
          <a:endParaRPr lang="da-DK"/>
        </a:p>
      </dgm:t>
    </dgm:pt>
    <dgm:pt modelId="{238B8625-3B14-449A-949B-C342C16956DB}" type="sibTrans" cxnId="{E074C02B-5413-486D-B235-0A33D6B7E53B}">
      <dgm:prSet/>
      <dgm:spPr/>
      <dgm:t>
        <a:bodyPr/>
        <a:lstStyle/>
        <a:p>
          <a:endParaRPr lang="da-DK"/>
        </a:p>
      </dgm:t>
    </dgm:pt>
    <dgm:pt modelId="{7730BC60-BEA1-45CE-B94E-34FF927E2833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6EA137B6-F61E-4F72-8687-2A7513AFDAEF}" type="parTrans" cxnId="{A144F12A-7C14-4763-A3F0-0A39AABAD6F3}">
      <dgm:prSet/>
      <dgm:spPr/>
      <dgm:t>
        <a:bodyPr/>
        <a:lstStyle/>
        <a:p>
          <a:endParaRPr lang="da-DK"/>
        </a:p>
      </dgm:t>
    </dgm:pt>
    <dgm:pt modelId="{5DEECB5D-6539-4E39-9E72-C5EA8B2E69C8}" type="sibTrans" cxnId="{A144F12A-7C14-4763-A3F0-0A39AABAD6F3}">
      <dgm:prSet/>
      <dgm:spPr/>
      <dgm:t>
        <a:bodyPr/>
        <a:lstStyle/>
        <a:p>
          <a:endParaRPr lang="da-DK"/>
        </a:p>
      </dgm:t>
    </dgm:pt>
    <dgm:pt modelId="{B8270A71-3776-4130-8AB8-1BA1D0176B46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8026C2CB-29E6-4CD8-A8EC-C4063CFC92B1}" type="parTrans" cxnId="{F1B2CEAD-B5DF-4177-9C50-FE51CD503ED1}">
      <dgm:prSet/>
      <dgm:spPr/>
      <dgm:t>
        <a:bodyPr/>
        <a:lstStyle/>
        <a:p>
          <a:endParaRPr lang="da-DK"/>
        </a:p>
      </dgm:t>
    </dgm:pt>
    <dgm:pt modelId="{2994B5CF-9A71-479C-8947-78463F75C310}" type="sibTrans" cxnId="{F1B2CEAD-B5DF-4177-9C50-FE51CD503ED1}">
      <dgm:prSet/>
      <dgm:spPr/>
      <dgm:t>
        <a:bodyPr/>
        <a:lstStyle/>
        <a:p>
          <a:endParaRPr lang="da-DK"/>
        </a:p>
      </dgm:t>
    </dgm:pt>
    <dgm:pt modelId="{BA7F41D9-B5C9-41A1-8C0A-6E852D039BC8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1 årig hjort</a:t>
          </a:r>
          <a:endParaRPr lang="da-DK" dirty="0"/>
        </a:p>
      </dgm:t>
    </dgm:pt>
    <dgm:pt modelId="{B12E8114-1626-4784-8E15-2CB2C0814CD3}" type="parTrans" cxnId="{8352A1A7-7E37-40AC-A214-012CB44D9C71}">
      <dgm:prSet/>
      <dgm:spPr/>
      <dgm:t>
        <a:bodyPr/>
        <a:lstStyle/>
        <a:p>
          <a:endParaRPr lang="da-DK"/>
        </a:p>
      </dgm:t>
    </dgm:pt>
    <dgm:pt modelId="{93EBD6EE-52DD-4952-A0D5-49A1B120A44C}" type="sibTrans" cxnId="{8352A1A7-7E37-40AC-A214-012CB44D9C71}">
      <dgm:prSet/>
      <dgm:spPr/>
      <dgm:t>
        <a:bodyPr/>
        <a:lstStyle/>
        <a:p>
          <a:endParaRPr lang="da-DK"/>
        </a:p>
      </dgm:t>
    </dgm:pt>
    <dgm:pt modelId="{160C39CF-5CEE-4BB2-BD70-54956A85C45D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7044774F-6A81-4443-9E17-BD98ED2B920F}" type="parTrans" cxnId="{B0261AD6-C3DF-484B-B175-24E4762EC30C}">
      <dgm:prSet/>
      <dgm:spPr/>
      <dgm:t>
        <a:bodyPr/>
        <a:lstStyle/>
        <a:p>
          <a:endParaRPr lang="da-DK"/>
        </a:p>
      </dgm:t>
    </dgm:pt>
    <dgm:pt modelId="{24BEA9FF-0CF2-4C89-BE9D-BCF24DAE96C4}" type="sibTrans" cxnId="{B0261AD6-C3DF-484B-B175-24E4762EC30C}">
      <dgm:prSet/>
      <dgm:spPr/>
      <dgm:t>
        <a:bodyPr/>
        <a:lstStyle/>
        <a:p>
          <a:endParaRPr lang="da-DK"/>
        </a:p>
      </dgm:t>
    </dgm:pt>
    <dgm:pt modelId="{CCE07DC3-7A88-4931-B18E-07407E8161B6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0D226227-A901-4AF8-AF65-6EEAE98C230C}" type="parTrans" cxnId="{ACF0F4E8-FA7A-4AF6-8DAA-90FA8EF25931}">
      <dgm:prSet/>
      <dgm:spPr/>
      <dgm:t>
        <a:bodyPr/>
        <a:lstStyle/>
        <a:p>
          <a:endParaRPr lang="da-DK"/>
        </a:p>
      </dgm:t>
    </dgm:pt>
    <dgm:pt modelId="{56D2304D-AE38-451F-85AC-CF59F18B4104}" type="sibTrans" cxnId="{ACF0F4E8-FA7A-4AF6-8DAA-90FA8EF25931}">
      <dgm:prSet/>
      <dgm:spPr/>
      <dgm:t>
        <a:bodyPr/>
        <a:lstStyle/>
        <a:p>
          <a:endParaRPr lang="da-DK"/>
        </a:p>
      </dgm:t>
    </dgm:pt>
    <dgm:pt modelId="{3A8ABD21-1B7D-4016-9C7C-D5280C475ED9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5 årig hjort</a:t>
          </a:r>
          <a:endParaRPr lang="da-DK" dirty="0"/>
        </a:p>
      </dgm:t>
    </dgm:pt>
    <dgm:pt modelId="{434688C1-10BB-4733-ABC9-7DD7D69BAD5D}" type="parTrans" cxnId="{654739B9-BFA5-4BD7-8C58-161CEBB6D354}">
      <dgm:prSet/>
      <dgm:spPr/>
      <dgm:t>
        <a:bodyPr/>
        <a:lstStyle/>
        <a:p>
          <a:endParaRPr lang="da-DK"/>
        </a:p>
      </dgm:t>
    </dgm:pt>
    <dgm:pt modelId="{083A8D9F-5B50-4574-A998-3E72CA06C435}" type="sibTrans" cxnId="{654739B9-BFA5-4BD7-8C58-161CEBB6D354}">
      <dgm:prSet/>
      <dgm:spPr/>
      <dgm:t>
        <a:bodyPr/>
        <a:lstStyle/>
        <a:p>
          <a:endParaRPr lang="da-DK"/>
        </a:p>
      </dgm:t>
    </dgm:pt>
    <dgm:pt modelId="{6DBF3CB7-B800-4747-B011-92915EA2F03F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B30474D8-1BCF-401F-84C9-2A2B34676081}" type="parTrans" cxnId="{E6AAC9F7-D93A-49C2-9CDC-D998CA7A3AED}">
      <dgm:prSet/>
      <dgm:spPr/>
      <dgm:t>
        <a:bodyPr/>
        <a:lstStyle/>
        <a:p>
          <a:endParaRPr lang="da-DK"/>
        </a:p>
      </dgm:t>
    </dgm:pt>
    <dgm:pt modelId="{9ABB6C79-F27C-49AB-9878-8424BDF6B7D5}" type="sibTrans" cxnId="{E6AAC9F7-D93A-49C2-9CDC-D998CA7A3AED}">
      <dgm:prSet/>
      <dgm:spPr/>
      <dgm:t>
        <a:bodyPr/>
        <a:lstStyle/>
        <a:p>
          <a:endParaRPr lang="da-DK"/>
        </a:p>
      </dgm:t>
    </dgm:pt>
    <dgm:pt modelId="{F1A50F0B-DCCE-446A-8E5B-FEFBD8F063BD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80819DA7-CA86-411A-B8C5-E2B4BCBF1DDC}" type="parTrans" cxnId="{E9A32754-76CB-4ADA-949D-809AC54C38E5}">
      <dgm:prSet/>
      <dgm:spPr/>
      <dgm:t>
        <a:bodyPr/>
        <a:lstStyle/>
        <a:p>
          <a:endParaRPr lang="da-DK"/>
        </a:p>
      </dgm:t>
    </dgm:pt>
    <dgm:pt modelId="{908BFC47-C6C3-4398-9E36-1C3B01CB0EBB}" type="sibTrans" cxnId="{E9A32754-76CB-4ADA-949D-809AC54C38E5}">
      <dgm:prSet/>
      <dgm:spPr/>
      <dgm:t>
        <a:bodyPr/>
        <a:lstStyle/>
        <a:p>
          <a:endParaRPr lang="da-DK"/>
        </a:p>
      </dgm:t>
    </dgm:pt>
    <dgm:pt modelId="{35D41BE9-1447-4B44-BE60-B16F356DDAAF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1 årig hjort</a:t>
          </a:r>
          <a:endParaRPr lang="da-DK" dirty="0"/>
        </a:p>
      </dgm:t>
    </dgm:pt>
    <dgm:pt modelId="{EE45BD86-5DE1-4BB3-8E41-095E5BAFE416}" type="parTrans" cxnId="{92486400-293A-41B2-BDB3-CC95B852D888}">
      <dgm:prSet/>
      <dgm:spPr/>
      <dgm:t>
        <a:bodyPr/>
        <a:lstStyle/>
        <a:p>
          <a:endParaRPr lang="da-DK"/>
        </a:p>
      </dgm:t>
    </dgm:pt>
    <dgm:pt modelId="{84DE8CFC-6CFD-41FE-AE6F-60A351653A89}" type="sibTrans" cxnId="{92486400-293A-41B2-BDB3-CC95B852D888}">
      <dgm:prSet/>
      <dgm:spPr/>
      <dgm:t>
        <a:bodyPr/>
        <a:lstStyle/>
        <a:p>
          <a:endParaRPr lang="da-DK"/>
        </a:p>
      </dgm:t>
    </dgm:pt>
    <dgm:pt modelId="{A5123F10-E6BE-4E01-A35F-D20E7775E426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0E6936B8-86CE-4683-94F6-0318A8285BBC}" type="parTrans" cxnId="{38FEA38D-FDDD-452D-9CD1-AE242E4DBDF6}">
      <dgm:prSet/>
      <dgm:spPr/>
      <dgm:t>
        <a:bodyPr/>
        <a:lstStyle/>
        <a:p>
          <a:endParaRPr lang="da-DK"/>
        </a:p>
      </dgm:t>
    </dgm:pt>
    <dgm:pt modelId="{5E773412-987E-45E1-BBA6-00A948696591}" type="sibTrans" cxnId="{38FEA38D-FDDD-452D-9CD1-AE242E4DBDF6}">
      <dgm:prSet/>
      <dgm:spPr/>
      <dgm:t>
        <a:bodyPr/>
        <a:lstStyle/>
        <a:p>
          <a:endParaRPr lang="da-DK"/>
        </a:p>
      </dgm:t>
    </dgm:pt>
    <dgm:pt modelId="{04DE7AF9-B37D-4199-996C-DDA4172E2E06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8BA2C7CF-9C36-49FD-AA34-BC78AB6F4021}" type="parTrans" cxnId="{BAD67C30-CF31-4ADD-AD5F-01CF195D7FDA}">
      <dgm:prSet/>
      <dgm:spPr/>
      <dgm:t>
        <a:bodyPr/>
        <a:lstStyle/>
        <a:p>
          <a:endParaRPr lang="da-DK"/>
        </a:p>
      </dgm:t>
    </dgm:pt>
    <dgm:pt modelId="{D914904C-14D5-4103-9E8F-699361EB482C}" type="sibTrans" cxnId="{BAD67C30-CF31-4ADD-AD5F-01CF195D7FDA}">
      <dgm:prSet/>
      <dgm:spPr/>
      <dgm:t>
        <a:bodyPr/>
        <a:lstStyle/>
        <a:p>
          <a:endParaRPr lang="da-DK"/>
        </a:p>
      </dgm:t>
    </dgm:pt>
    <dgm:pt modelId="{C6596C76-946B-40CB-83EC-5BC2F57D7A71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3 årig hjort</a:t>
          </a:r>
          <a:endParaRPr lang="da-DK" dirty="0"/>
        </a:p>
      </dgm:t>
    </dgm:pt>
    <dgm:pt modelId="{07E95ECA-60E3-4F58-B243-EBA894FBA3F5}" type="parTrans" cxnId="{4B7B1765-51CB-42AC-AEF7-87EAB91654EE}">
      <dgm:prSet/>
      <dgm:spPr/>
      <dgm:t>
        <a:bodyPr/>
        <a:lstStyle/>
        <a:p>
          <a:endParaRPr lang="da-DK"/>
        </a:p>
      </dgm:t>
    </dgm:pt>
    <dgm:pt modelId="{04D6AE80-104A-438B-BB6B-0280F9CFCCA0}" type="sibTrans" cxnId="{4B7B1765-51CB-42AC-AEF7-87EAB91654EE}">
      <dgm:prSet/>
      <dgm:spPr/>
      <dgm:t>
        <a:bodyPr/>
        <a:lstStyle/>
        <a:p>
          <a:endParaRPr lang="da-DK"/>
        </a:p>
      </dgm:t>
    </dgm:pt>
    <dgm:pt modelId="{61022CF8-B746-4C45-BAA4-611D01C1289B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6A165753-D2FC-49D4-A917-EA0EDE7211DF}" type="parTrans" cxnId="{E53A548D-080D-431E-A55D-0F439E31B419}">
      <dgm:prSet/>
      <dgm:spPr/>
      <dgm:t>
        <a:bodyPr/>
        <a:lstStyle/>
        <a:p>
          <a:endParaRPr lang="da-DK"/>
        </a:p>
      </dgm:t>
    </dgm:pt>
    <dgm:pt modelId="{0A0D89F0-B9EA-44B0-B177-7A124AFA1A03}" type="sibTrans" cxnId="{E53A548D-080D-431E-A55D-0F439E31B419}">
      <dgm:prSet/>
      <dgm:spPr/>
      <dgm:t>
        <a:bodyPr/>
        <a:lstStyle/>
        <a:p>
          <a:endParaRPr lang="da-DK"/>
        </a:p>
      </dgm:t>
    </dgm:pt>
    <dgm:pt modelId="{335057DE-ADAF-4C58-9092-71FA3694BAD9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1CCD4D86-1267-4A0B-8B7C-EA60433CC256}" type="parTrans" cxnId="{B48F6682-EBEE-4747-A38E-A35E48A60D7D}">
      <dgm:prSet/>
      <dgm:spPr/>
      <dgm:t>
        <a:bodyPr/>
        <a:lstStyle/>
        <a:p>
          <a:endParaRPr lang="da-DK"/>
        </a:p>
      </dgm:t>
    </dgm:pt>
    <dgm:pt modelId="{71A1EDB0-B8AA-4D48-B713-55A70BE6567D}" type="sibTrans" cxnId="{B48F6682-EBEE-4747-A38E-A35E48A60D7D}">
      <dgm:prSet/>
      <dgm:spPr/>
      <dgm:t>
        <a:bodyPr/>
        <a:lstStyle/>
        <a:p>
          <a:endParaRPr lang="da-DK"/>
        </a:p>
      </dgm:t>
    </dgm:pt>
    <dgm:pt modelId="{FCC6A3C9-DC16-45C0-AECE-86313307E74F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1 årig hjort</a:t>
          </a:r>
          <a:endParaRPr lang="da-DK" dirty="0"/>
        </a:p>
      </dgm:t>
    </dgm:pt>
    <dgm:pt modelId="{BDB56AAA-3794-4C0F-8780-AB7FFEC4D4E6}" type="parTrans" cxnId="{725FA742-43C0-443E-AE9D-A4058BD613E3}">
      <dgm:prSet/>
      <dgm:spPr/>
      <dgm:t>
        <a:bodyPr/>
        <a:lstStyle/>
        <a:p>
          <a:endParaRPr lang="da-DK"/>
        </a:p>
      </dgm:t>
    </dgm:pt>
    <dgm:pt modelId="{BFBB39A0-E8B7-421E-A878-3EA5EE5EC636}" type="sibTrans" cxnId="{725FA742-43C0-443E-AE9D-A4058BD613E3}">
      <dgm:prSet/>
      <dgm:spPr/>
      <dgm:t>
        <a:bodyPr/>
        <a:lstStyle/>
        <a:p>
          <a:endParaRPr lang="da-DK"/>
        </a:p>
      </dgm:t>
    </dgm:pt>
    <dgm:pt modelId="{95CB9601-86B5-47CA-AC60-A0AF9CB8D6FE}">
      <dgm:prSet phldrT="[Tekst]"/>
      <dgm:spPr/>
      <dgm:t>
        <a:bodyPr/>
        <a:lstStyle/>
        <a:p>
          <a:r>
            <a:rPr lang="da-DK" dirty="0" smtClean="0"/>
            <a:t>Hind</a:t>
          </a:r>
          <a:endParaRPr lang="da-DK" dirty="0"/>
        </a:p>
      </dgm:t>
    </dgm:pt>
    <dgm:pt modelId="{4EAB743E-3412-46F2-934B-F50CCC33AD1F}" type="parTrans" cxnId="{B52F4740-229C-417B-9AC0-8349C886E5BC}">
      <dgm:prSet/>
      <dgm:spPr/>
      <dgm:t>
        <a:bodyPr/>
        <a:lstStyle/>
        <a:p>
          <a:endParaRPr lang="da-DK"/>
        </a:p>
      </dgm:t>
    </dgm:pt>
    <dgm:pt modelId="{C4B87997-12F5-47C4-BE41-20DA25FCAF5C}" type="sibTrans" cxnId="{B52F4740-229C-417B-9AC0-8349C886E5BC}">
      <dgm:prSet/>
      <dgm:spPr/>
      <dgm:t>
        <a:bodyPr/>
        <a:lstStyle/>
        <a:p>
          <a:endParaRPr lang="da-DK"/>
        </a:p>
      </dgm:t>
    </dgm:pt>
    <dgm:pt modelId="{173AFC3D-279E-4F3F-8900-F8EF3041BB16}">
      <dgm:prSet phldrT="[Tekst]"/>
      <dgm:spPr/>
      <dgm:t>
        <a:bodyPr/>
        <a:lstStyle/>
        <a:p>
          <a:r>
            <a:rPr lang="da-DK" dirty="0" smtClean="0"/>
            <a:t>Kronkalv</a:t>
          </a:r>
          <a:endParaRPr lang="da-DK" dirty="0"/>
        </a:p>
      </dgm:t>
    </dgm:pt>
    <dgm:pt modelId="{E642027E-F359-4886-84CA-F202C0B98C53}" type="parTrans" cxnId="{E3CB2776-6FF5-486D-BF5D-935269A92989}">
      <dgm:prSet/>
      <dgm:spPr/>
      <dgm:t>
        <a:bodyPr/>
        <a:lstStyle/>
        <a:p>
          <a:endParaRPr lang="da-DK"/>
        </a:p>
      </dgm:t>
    </dgm:pt>
    <dgm:pt modelId="{E813B926-6E16-4477-A8D4-EBF0E91F79EE}" type="sibTrans" cxnId="{E3CB2776-6FF5-486D-BF5D-935269A92989}">
      <dgm:prSet/>
      <dgm:spPr/>
      <dgm:t>
        <a:bodyPr/>
        <a:lstStyle/>
        <a:p>
          <a:endParaRPr lang="da-DK"/>
        </a:p>
      </dgm:t>
    </dgm:pt>
    <dgm:pt modelId="{4166E34D-261A-4B1E-B347-6C71AA89B3D0}" type="pres">
      <dgm:prSet presAssocID="{898F50CC-F361-4D77-8662-632E5D9136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FCB06C5D-828F-44A2-8F32-4C9DA239667B}" type="pres">
      <dgm:prSet presAssocID="{39B65358-F9A1-41FB-A154-5F99CA653BB6}" presName="hierRoot1" presStyleCnt="0">
        <dgm:presLayoutVars>
          <dgm:hierBranch val="init"/>
        </dgm:presLayoutVars>
      </dgm:prSet>
      <dgm:spPr/>
    </dgm:pt>
    <dgm:pt modelId="{4A486B72-4714-4DB1-A098-059521577FF9}" type="pres">
      <dgm:prSet presAssocID="{39B65358-F9A1-41FB-A154-5F99CA653BB6}" presName="rootComposite1" presStyleCnt="0"/>
      <dgm:spPr/>
    </dgm:pt>
    <dgm:pt modelId="{872ED2E6-329D-4C26-8286-2F75DABC2B60}" type="pres">
      <dgm:prSet presAssocID="{39B65358-F9A1-41FB-A154-5F99CA653BB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8B11A902-4794-481D-AA9B-0DC18946AE28}" type="pres">
      <dgm:prSet presAssocID="{39B65358-F9A1-41FB-A154-5F99CA653BB6}" presName="rootConnector1" presStyleLbl="node1" presStyleIdx="0" presStyleCnt="0"/>
      <dgm:spPr/>
      <dgm:t>
        <a:bodyPr/>
        <a:lstStyle/>
        <a:p>
          <a:endParaRPr lang="da-DK"/>
        </a:p>
      </dgm:t>
    </dgm:pt>
    <dgm:pt modelId="{2DB0008B-6262-4FB1-A205-C75294E4093C}" type="pres">
      <dgm:prSet presAssocID="{39B65358-F9A1-41FB-A154-5F99CA653BB6}" presName="hierChild2" presStyleCnt="0"/>
      <dgm:spPr/>
    </dgm:pt>
    <dgm:pt modelId="{74D2B2BB-0BE6-41CF-997B-AB40F1835C59}" type="pres">
      <dgm:prSet presAssocID="{AC7998C1-E109-4FA0-882F-B2AC0B6261A3}" presName="Name64" presStyleLbl="parChTrans1D2" presStyleIdx="0" presStyleCnt="1"/>
      <dgm:spPr/>
      <dgm:t>
        <a:bodyPr/>
        <a:lstStyle/>
        <a:p>
          <a:endParaRPr lang="da-DK"/>
        </a:p>
      </dgm:t>
    </dgm:pt>
    <dgm:pt modelId="{0961F1F9-5A42-4040-B4E1-5636F9C9F489}" type="pres">
      <dgm:prSet presAssocID="{F44FCDA0-04A2-44F6-82B7-E047F4445525}" presName="hierRoot2" presStyleCnt="0">
        <dgm:presLayoutVars>
          <dgm:hierBranch val="init"/>
        </dgm:presLayoutVars>
      </dgm:prSet>
      <dgm:spPr/>
    </dgm:pt>
    <dgm:pt modelId="{DA436083-27B3-4121-ADDA-EF55062E82DC}" type="pres">
      <dgm:prSet presAssocID="{F44FCDA0-04A2-44F6-82B7-E047F4445525}" presName="rootComposite" presStyleCnt="0"/>
      <dgm:spPr/>
    </dgm:pt>
    <dgm:pt modelId="{C63DE11B-6A74-444C-82F8-678FA48FB824}" type="pres">
      <dgm:prSet presAssocID="{F44FCDA0-04A2-44F6-82B7-E047F444552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6639FEA-A64D-4B0C-96B9-35E3EB361154}" type="pres">
      <dgm:prSet presAssocID="{F44FCDA0-04A2-44F6-82B7-E047F4445525}" presName="rootConnector" presStyleLbl="node2" presStyleIdx="0" presStyleCnt="1"/>
      <dgm:spPr/>
      <dgm:t>
        <a:bodyPr/>
        <a:lstStyle/>
        <a:p>
          <a:endParaRPr lang="da-DK"/>
        </a:p>
      </dgm:t>
    </dgm:pt>
    <dgm:pt modelId="{62B849FA-62AD-4F2E-AD93-D50EDD730AC9}" type="pres">
      <dgm:prSet presAssocID="{F44FCDA0-04A2-44F6-82B7-E047F4445525}" presName="hierChild4" presStyleCnt="0"/>
      <dgm:spPr/>
    </dgm:pt>
    <dgm:pt modelId="{A4913D03-A10C-4EF2-B26D-6443A0CAD709}" type="pres">
      <dgm:prSet presAssocID="{B8B1BC82-F21D-4204-A17D-48B158FD4FEC}" presName="Name64" presStyleLbl="parChTrans1D3" presStyleIdx="0" presStyleCnt="2"/>
      <dgm:spPr/>
      <dgm:t>
        <a:bodyPr/>
        <a:lstStyle/>
        <a:p>
          <a:endParaRPr lang="da-DK"/>
        </a:p>
      </dgm:t>
    </dgm:pt>
    <dgm:pt modelId="{44D4A6A9-7547-4E03-AE49-73909956D1C9}" type="pres">
      <dgm:prSet presAssocID="{0E4CD8AE-950C-4971-BD17-4BDDCDC50F94}" presName="hierRoot2" presStyleCnt="0">
        <dgm:presLayoutVars>
          <dgm:hierBranch val="init"/>
        </dgm:presLayoutVars>
      </dgm:prSet>
      <dgm:spPr/>
    </dgm:pt>
    <dgm:pt modelId="{C56CA35D-B08F-48CB-AB6C-D39D554963E9}" type="pres">
      <dgm:prSet presAssocID="{0E4CD8AE-950C-4971-BD17-4BDDCDC50F94}" presName="rootComposite" presStyleCnt="0"/>
      <dgm:spPr/>
    </dgm:pt>
    <dgm:pt modelId="{0A60A219-DA44-4C2D-AE9E-F9F95F4BC1DB}" type="pres">
      <dgm:prSet presAssocID="{0E4CD8AE-950C-4971-BD17-4BDDCDC50F94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0346BE0-6DC2-4501-899D-1A3F6F6D7B5D}" type="pres">
      <dgm:prSet presAssocID="{0E4CD8AE-950C-4971-BD17-4BDDCDC50F94}" presName="rootConnector" presStyleLbl="node3" presStyleIdx="0" presStyleCnt="2"/>
      <dgm:spPr/>
      <dgm:t>
        <a:bodyPr/>
        <a:lstStyle/>
        <a:p>
          <a:endParaRPr lang="da-DK"/>
        </a:p>
      </dgm:t>
    </dgm:pt>
    <dgm:pt modelId="{A806B4B6-06A2-4123-8638-C1E9A6035D89}" type="pres">
      <dgm:prSet presAssocID="{0E4CD8AE-950C-4971-BD17-4BDDCDC50F94}" presName="hierChild4" presStyleCnt="0"/>
      <dgm:spPr/>
    </dgm:pt>
    <dgm:pt modelId="{700ECFC5-444B-42E7-AF56-D702C3F1D869}" type="pres">
      <dgm:prSet presAssocID="{A9516E16-2B53-44F8-A1E6-C30FA9597C42}" presName="Name64" presStyleLbl="parChTrans1D4" presStyleIdx="0" presStyleCnt="64"/>
      <dgm:spPr/>
      <dgm:t>
        <a:bodyPr/>
        <a:lstStyle/>
        <a:p>
          <a:endParaRPr lang="da-DK"/>
        </a:p>
      </dgm:t>
    </dgm:pt>
    <dgm:pt modelId="{EC86D369-2D18-47CD-8F03-03C868D706B0}" type="pres">
      <dgm:prSet presAssocID="{4707D837-7C7A-47D2-9E89-A86131A93BD6}" presName="hierRoot2" presStyleCnt="0">
        <dgm:presLayoutVars>
          <dgm:hierBranch val="init"/>
        </dgm:presLayoutVars>
      </dgm:prSet>
      <dgm:spPr/>
    </dgm:pt>
    <dgm:pt modelId="{4C6DABC7-1CFA-4756-BBE1-6931733E8B2B}" type="pres">
      <dgm:prSet presAssocID="{4707D837-7C7A-47D2-9E89-A86131A93BD6}" presName="rootComposite" presStyleCnt="0"/>
      <dgm:spPr/>
    </dgm:pt>
    <dgm:pt modelId="{B58C4EFA-1EFE-43DE-86C9-EFF9E84BDB44}" type="pres">
      <dgm:prSet presAssocID="{4707D837-7C7A-47D2-9E89-A86131A93BD6}" presName="rootText" presStyleLbl="node4" presStyleIdx="0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3F4344D-5553-43F2-A491-06B56119F691}" type="pres">
      <dgm:prSet presAssocID="{4707D837-7C7A-47D2-9E89-A86131A93BD6}" presName="rootConnector" presStyleLbl="node4" presStyleIdx="0" presStyleCnt="64"/>
      <dgm:spPr/>
      <dgm:t>
        <a:bodyPr/>
        <a:lstStyle/>
        <a:p>
          <a:endParaRPr lang="da-DK"/>
        </a:p>
      </dgm:t>
    </dgm:pt>
    <dgm:pt modelId="{0B4A88F4-A99F-477E-B403-ABBF7F92AB94}" type="pres">
      <dgm:prSet presAssocID="{4707D837-7C7A-47D2-9E89-A86131A93BD6}" presName="hierChild4" presStyleCnt="0"/>
      <dgm:spPr/>
    </dgm:pt>
    <dgm:pt modelId="{0F2D7BD6-8C2F-4886-AD7D-E9C80D5FD3F7}" type="pres">
      <dgm:prSet presAssocID="{5FFF57F7-3831-4D1A-9717-6EEE8DD221E2}" presName="Name64" presStyleLbl="parChTrans1D4" presStyleIdx="1" presStyleCnt="64"/>
      <dgm:spPr/>
      <dgm:t>
        <a:bodyPr/>
        <a:lstStyle/>
        <a:p>
          <a:endParaRPr lang="da-DK"/>
        </a:p>
      </dgm:t>
    </dgm:pt>
    <dgm:pt modelId="{210C7223-1147-49C2-8E94-49585EB2C111}" type="pres">
      <dgm:prSet presAssocID="{D190F3F1-4D42-49FC-9C14-F5CDD2CBFAFD}" presName="hierRoot2" presStyleCnt="0">
        <dgm:presLayoutVars>
          <dgm:hierBranch val="init"/>
        </dgm:presLayoutVars>
      </dgm:prSet>
      <dgm:spPr/>
    </dgm:pt>
    <dgm:pt modelId="{951262C9-ABDF-4E33-96A6-246086733470}" type="pres">
      <dgm:prSet presAssocID="{D190F3F1-4D42-49FC-9C14-F5CDD2CBFAFD}" presName="rootComposite" presStyleCnt="0"/>
      <dgm:spPr/>
    </dgm:pt>
    <dgm:pt modelId="{A800D77B-F7E4-45A6-BD65-9986AF4DED90}" type="pres">
      <dgm:prSet presAssocID="{D190F3F1-4D42-49FC-9C14-F5CDD2CBFAFD}" presName="rootText" presStyleLbl="node4" presStyleIdx="1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AED00EA-C05E-4DA9-B6C5-A17C015F2BEF}" type="pres">
      <dgm:prSet presAssocID="{D190F3F1-4D42-49FC-9C14-F5CDD2CBFAFD}" presName="rootConnector" presStyleLbl="node4" presStyleIdx="1" presStyleCnt="64"/>
      <dgm:spPr/>
      <dgm:t>
        <a:bodyPr/>
        <a:lstStyle/>
        <a:p>
          <a:endParaRPr lang="da-DK"/>
        </a:p>
      </dgm:t>
    </dgm:pt>
    <dgm:pt modelId="{DEBC895F-E99F-4F9B-8567-7FD182D1EE8C}" type="pres">
      <dgm:prSet presAssocID="{D190F3F1-4D42-49FC-9C14-F5CDD2CBFAFD}" presName="hierChild4" presStyleCnt="0"/>
      <dgm:spPr/>
    </dgm:pt>
    <dgm:pt modelId="{1406EB0F-0749-4A97-87F8-9F22F0634D8C}" type="pres">
      <dgm:prSet presAssocID="{5BBEC9A3-7DAC-454C-AD8B-5BE92CCD65EF}" presName="Name64" presStyleLbl="parChTrans1D4" presStyleIdx="2" presStyleCnt="64"/>
      <dgm:spPr/>
      <dgm:t>
        <a:bodyPr/>
        <a:lstStyle/>
        <a:p>
          <a:endParaRPr lang="da-DK"/>
        </a:p>
      </dgm:t>
    </dgm:pt>
    <dgm:pt modelId="{617BD40C-D268-48E9-BAEA-103D7A6DAD13}" type="pres">
      <dgm:prSet presAssocID="{7C3169C0-8C3A-49CD-82EA-4C7B2E777B59}" presName="hierRoot2" presStyleCnt="0">
        <dgm:presLayoutVars>
          <dgm:hierBranch val="init"/>
        </dgm:presLayoutVars>
      </dgm:prSet>
      <dgm:spPr/>
    </dgm:pt>
    <dgm:pt modelId="{3ACEE167-7424-49D9-B4F2-1856A1DC4FBD}" type="pres">
      <dgm:prSet presAssocID="{7C3169C0-8C3A-49CD-82EA-4C7B2E777B59}" presName="rootComposite" presStyleCnt="0"/>
      <dgm:spPr/>
    </dgm:pt>
    <dgm:pt modelId="{D2D86A34-CD5C-4B28-9E3D-72EF82D2108C}" type="pres">
      <dgm:prSet presAssocID="{7C3169C0-8C3A-49CD-82EA-4C7B2E777B59}" presName="rootText" presStyleLbl="node4" presStyleIdx="2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A3EAC96-0F1F-4B7B-80F6-B60AFE512AE9}" type="pres">
      <dgm:prSet presAssocID="{7C3169C0-8C3A-49CD-82EA-4C7B2E777B59}" presName="rootConnector" presStyleLbl="node4" presStyleIdx="2" presStyleCnt="64"/>
      <dgm:spPr/>
      <dgm:t>
        <a:bodyPr/>
        <a:lstStyle/>
        <a:p>
          <a:endParaRPr lang="da-DK"/>
        </a:p>
      </dgm:t>
    </dgm:pt>
    <dgm:pt modelId="{FF8E560C-82D8-4007-AC12-3BC746785D22}" type="pres">
      <dgm:prSet presAssocID="{7C3169C0-8C3A-49CD-82EA-4C7B2E777B59}" presName="hierChild4" presStyleCnt="0"/>
      <dgm:spPr/>
    </dgm:pt>
    <dgm:pt modelId="{223B19B8-10CA-4A97-85E4-2750B062C401}" type="pres">
      <dgm:prSet presAssocID="{9ECEF76C-54D3-4050-A895-35329E897D5A}" presName="Name64" presStyleLbl="parChTrans1D4" presStyleIdx="3" presStyleCnt="64"/>
      <dgm:spPr/>
      <dgm:t>
        <a:bodyPr/>
        <a:lstStyle/>
        <a:p>
          <a:endParaRPr lang="da-DK"/>
        </a:p>
      </dgm:t>
    </dgm:pt>
    <dgm:pt modelId="{1E922DF8-78BF-46B7-ADD7-DF092D697358}" type="pres">
      <dgm:prSet presAssocID="{2AFA8CA4-23B4-48F1-83B2-D29F7715CC2A}" presName="hierRoot2" presStyleCnt="0">
        <dgm:presLayoutVars>
          <dgm:hierBranch val="init"/>
        </dgm:presLayoutVars>
      </dgm:prSet>
      <dgm:spPr/>
    </dgm:pt>
    <dgm:pt modelId="{D2D51026-515B-434B-9931-3E70BF9A9975}" type="pres">
      <dgm:prSet presAssocID="{2AFA8CA4-23B4-48F1-83B2-D29F7715CC2A}" presName="rootComposite" presStyleCnt="0"/>
      <dgm:spPr/>
    </dgm:pt>
    <dgm:pt modelId="{350D730D-C3E0-401B-8B84-A71371BE03C4}" type="pres">
      <dgm:prSet presAssocID="{2AFA8CA4-23B4-48F1-83B2-D29F7715CC2A}" presName="rootText" presStyleLbl="node4" presStyleIdx="3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2369066-CCE1-47D7-BFA4-F51AF7414818}" type="pres">
      <dgm:prSet presAssocID="{2AFA8CA4-23B4-48F1-83B2-D29F7715CC2A}" presName="rootConnector" presStyleLbl="node4" presStyleIdx="3" presStyleCnt="64"/>
      <dgm:spPr/>
      <dgm:t>
        <a:bodyPr/>
        <a:lstStyle/>
        <a:p>
          <a:endParaRPr lang="da-DK"/>
        </a:p>
      </dgm:t>
    </dgm:pt>
    <dgm:pt modelId="{031B85FB-7590-4722-B9EB-1D599DF17745}" type="pres">
      <dgm:prSet presAssocID="{2AFA8CA4-23B4-48F1-83B2-D29F7715CC2A}" presName="hierChild4" presStyleCnt="0"/>
      <dgm:spPr/>
    </dgm:pt>
    <dgm:pt modelId="{49897ACC-E28D-4D80-BAD5-AA74E802B211}" type="pres">
      <dgm:prSet presAssocID="{3DA88545-0751-441A-A9A4-C7B96F6B502E}" presName="Name64" presStyleLbl="parChTrans1D4" presStyleIdx="4" presStyleCnt="64"/>
      <dgm:spPr/>
      <dgm:t>
        <a:bodyPr/>
        <a:lstStyle/>
        <a:p>
          <a:endParaRPr lang="da-DK"/>
        </a:p>
      </dgm:t>
    </dgm:pt>
    <dgm:pt modelId="{92F19088-E3E6-411B-A1E7-DA4422FB12EE}" type="pres">
      <dgm:prSet presAssocID="{E7D199FB-8583-4120-A7FE-9FE083DD010C}" presName="hierRoot2" presStyleCnt="0">
        <dgm:presLayoutVars>
          <dgm:hierBranch val="init"/>
        </dgm:presLayoutVars>
      </dgm:prSet>
      <dgm:spPr/>
    </dgm:pt>
    <dgm:pt modelId="{EB36890A-0650-4E42-BAE5-9C3533EAD8AF}" type="pres">
      <dgm:prSet presAssocID="{E7D199FB-8583-4120-A7FE-9FE083DD010C}" presName="rootComposite" presStyleCnt="0"/>
      <dgm:spPr/>
    </dgm:pt>
    <dgm:pt modelId="{7590C9F6-AB7F-477B-915D-BB16824A403F}" type="pres">
      <dgm:prSet presAssocID="{E7D199FB-8583-4120-A7FE-9FE083DD010C}" presName="rootText" presStyleLbl="node4" presStyleIdx="4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0374DEE-90C1-4BE4-954A-F3CEFC45AA2C}" type="pres">
      <dgm:prSet presAssocID="{E7D199FB-8583-4120-A7FE-9FE083DD010C}" presName="rootConnector" presStyleLbl="node4" presStyleIdx="4" presStyleCnt="64"/>
      <dgm:spPr/>
      <dgm:t>
        <a:bodyPr/>
        <a:lstStyle/>
        <a:p>
          <a:endParaRPr lang="da-DK"/>
        </a:p>
      </dgm:t>
    </dgm:pt>
    <dgm:pt modelId="{9CA35751-0A40-4858-AAB9-23ABA8BBB2F9}" type="pres">
      <dgm:prSet presAssocID="{E7D199FB-8583-4120-A7FE-9FE083DD010C}" presName="hierChild4" presStyleCnt="0"/>
      <dgm:spPr/>
    </dgm:pt>
    <dgm:pt modelId="{4B066AEC-8CA8-4391-9BC5-6E7D8097D315}" type="pres">
      <dgm:prSet presAssocID="{E4A15587-8C3C-4D0F-800C-1634F975F42E}" presName="Name64" presStyleLbl="parChTrans1D4" presStyleIdx="5" presStyleCnt="64"/>
      <dgm:spPr/>
      <dgm:t>
        <a:bodyPr/>
        <a:lstStyle/>
        <a:p>
          <a:endParaRPr lang="da-DK"/>
        </a:p>
      </dgm:t>
    </dgm:pt>
    <dgm:pt modelId="{011CC9A6-79A2-4135-A90F-C64161C600AF}" type="pres">
      <dgm:prSet presAssocID="{4F745BF1-1761-4E1D-A5E8-D93F0B46082B}" presName="hierRoot2" presStyleCnt="0">
        <dgm:presLayoutVars>
          <dgm:hierBranch val="init"/>
        </dgm:presLayoutVars>
      </dgm:prSet>
      <dgm:spPr/>
    </dgm:pt>
    <dgm:pt modelId="{8AD1F23C-0B78-489D-A02C-746BDBC9775F}" type="pres">
      <dgm:prSet presAssocID="{4F745BF1-1761-4E1D-A5E8-D93F0B46082B}" presName="rootComposite" presStyleCnt="0"/>
      <dgm:spPr/>
    </dgm:pt>
    <dgm:pt modelId="{32914828-D705-40A1-888D-D3384AB47B22}" type="pres">
      <dgm:prSet presAssocID="{4F745BF1-1761-4E1D-A5E8-D93F0B46082B}" presName="rootText" presStyleLbl="node4" presStyleIdx="5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A6D8C6F-4532-4A5F-9FC1-236E9A4C82FD}" type="pres">
      <dgm:prSet presAssocID="{4F745BF1-1761-4E1D-A5E8-D93F0B46082B}" presName="rootConnector" presStyleLbl="node4" presStyleIdx="5" presStyleCnt="64"/>
      <dgm:spPr/>
      <dgm:t>
        <a:bodyPr/>
        <a:lstStyle/>
        <a:p>
          <a:endParaRPr lang="da-DK"/>
        </a:p>
      </dgm:t>
    </dgm:pt>
    <dgm:pt modelId="{84043301-AD07-425F-8DB9-ED1DD02DC0BF}" type="pres">
      <dgm:prSet presAssocID="{4F745BF1-1761-4E1D-A5E8-D93F0B46082B}" presName="hierChild4" presStyleCnt="0"/>
      <dgm:spPr/>
    </dgm:pt>
    <dgm:pt modelId="{5FFE0459-1E95-42FC-AEBC-3786DA83F37D}" type="pres">
      <dgm:prSet presAssocID="{4F745BF1-1761-4E1D-A5E8-D93F0B46082B}" presName="hierChild5" presStyleCnt="0"/>
      <dgm:spPr/>
    </dgm:pt>
    <dgm:pt modelId="{04B3525A-B6D8-42AF-8B17-25BCF52159F1}" type="pres">
      <dgm:prSet presAssocID="{1D1C59B6-4485-495F-A52C-E47D1C060C8C}" presName="Name64" presStyleLbl="parChTrans1D4" presStyleIdx="6" presStyleCnt="64"/>
      <dgm:spPr/>
      <dgm:t>
        <a:bodyPr/>
        <a:lstStyle/>
        <a:p>
          <a:endParaRPr lang="da-DK"/>
        </a:p>
      </dgm:t>
    </dgm:pt>
    <dgm:pt modelId="{DE936FFE-0515-4A13-A703-5692218F29C7}" type="pres">
      <dgm:prSet presAssocID="{A4F0FC77-5D91-4ED1-BE9D-970919494580}" presName="hierRoot2" presStyleCnt="0">
        <dgm:presLayoutVars>
          <dgm:hierBranch val="init"/>
        </dgm:presLayoutVars>
      </dgm:prSet>
      <dgm:spPr/>
    </dgm:pt>
    <dgm:pt modelId="{D4417A3B-8965-4A24-971E-D5AE0B3FABBB}" type="pres">
      <dgm:prSet presAssocID="{A4F0FC77-5D91-4ED1-BE9D-970919494580}" presName="rootComposite" presStyleCnt="0"/>
      <dgm:spPr/>
    </dgm:pt>
    <dgm:pt modelId="{4EBBE25B-6330-427A-978B-CCAD55B07FAF}" type="pres">
      <dgm:prSet presAssocID="{A4F0FC77-5D91-4ED1-BE9D-970919494580}" presName="rootText" presStyleLbl="node4" presStyleIdx="6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6CAD27E-9ED9-433A-AEE3-4F58FE8E4A7D}" type="pres">
      <dgm:prSet presAssocID="{A4F0FC77-5D91-4ED1-BE9D-970919494580}" presName="rootConnector" presStyleLbl="node4" presStyleIdx="6" presStyleCnt="64"/>
      <dgm:spPr/>
      <dgm:t>
        <a:bodyPr/>
        <a:lstStyle/>
        <a:p>
          <a:endParaRPr lang="da-DK"/>
        </a:p>
      </dgm:t>
    </dgm:pt>
    <dgm:pt modelId="{2E947943-BCFA-407F-BF06-0AE79F67F249}" type="pres">
      <dgm:prSet presAssocID="{A4F0FC77-5D91-4ED1-BE9D-970919494580}" presName="hierChild4" presStyleCnt="0"/>
      <dgm:spPr/>
    </dgm:pt>
    <dgm:pt modelId="{EEBCD70D-8D71-46E0-B9BA-B8019267FC8A}" type="pres">
      <dgm:prSet presAssocID="{A4F0FC77-5D91-4ED1-BE9D-970919494580}" presName="hierChild5" presStyleCnt="0"/>
      <dgm:spPr/>
    </dgm:pt>
    <dgm:pt modelId="{66AAC5CF-5763-4518-925D-42A50FD3AB90}" type="pres">
      <dgm:prSet presAssocID="{E7D199FB-8583-4120-A7FE-9FE083DD010C}" presName="hierChild5" presStyleCnt="0"/>
      <dgm:spPr/>
    </dgm:pt>
    <dgm:pt modelId="{DB9B9A01-27E6-415C-819B-4D9DE8167E04}" type="pres">
      <dgm:prSet presAssocID="{C022BB0E-48B4-4DB9-BAC5-32D10F6E7403}" presName="Name64" presStyleLbl="parChTrans1D4" presStyleIdx="7" presStyleCnt="64"/>
      <dgm:spPr/>
      <dgm:t>
        <a:bodyPr/>
        <a:lstStyle/>
        <a:p>
          <a:endParaRPr lang="da-DK"/>
        </a:p>
      </dgm:t>
    </dgm:pt>
    <dgm:pt modelId="{0D4857FD-6EA7-4197-B6C5-97416226E4CE}" type="pres">
      <dgm:prSet presAssocID="{59C5E994-C809-4165-8843-26E19ADA075E}" presName="hierRoot2" presStyleCnt="0">
        <dgm:presLayoutVars>
          <dgm:hierBranch val="init"/>
        </dgm:presLayoutVars>
      </dgm:prSet>
      <dgm:spPr/>
    </dgm:pt>
    <dgm:pt modelId="{76877A84-AD02-42F9-904E-2093BDB19B73}" type="pres">
      <dgm:prSet presAssocID="{59C5E994-C809-4165-8843-26E19ADA075E}" presName="rootComposite" presStyleCnt="0"/>
      <dgm:spPr/>
    </dgm:pt>
    <dgm:pt modelId="{CB6AC996-D895-4F0B-B6B3-950337564702}" type="pres">
      <dgm:prSet presAssocID="{59C5E994-C809-4165-8843-26E19ADA075E}" presName="rootText" presStyleLbl="node4" presStyleIdx="7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8716552C-0EF4-429C-902D-F548572E4FC0}" type="pres">
      <dgm:prSet presAssocID="{59C5E994-C809-4165-8843-26E19ADA075E}" presName="rootConnector" presStyleLbl="node4" presStyleIdx="7" presStyleCnt="64"/>
      <dgm:spPr/>
      <dgm:t>
        <a:bodyPr/>
        <a:lstStyle/>
        <a:p>
          <a:endParaRPr lang="da-DK"/>
        </a:p>
      </dgm:t>
    </dgm:pt>
    <dgm:pt modelId="{A165CD90-910B-4FAE-AF3C-FDA09D8B9008}" type="pres">
      <dgm:prSet presAssocID="{59C5E994-C809-4165-8843-26E19ADA075E}" presName="hierChild4" presStyleCnt="0"/>
      <dgm:spPr/>
    </dgm:pt>
    <dgm:pt modelId="{DFA3C9BF-603C-4B37-B286-81DECFEC322B}" type="pres">
      <dgm:prSet presAssocID="{C139FE69-DABD-46D9-A88A-0875AD8351F4}" presName="Name64" presStyleLbl="parChTrans1D4" presStyleIdx="8" presStyleCnt="64"/>
      <dgm:spPr/>
      <dgm:t>
        <a:bodyPr/>
        <a:lstStyle/>
        <a:p>
          <a:endParaRPr lang="da-DK"/>
        </a:p>
      </dgm:t>
    </dgm:pt>
    <dgm:pt modelId="{64E7BA86-40D4-4182-A22B-69F4AAE18544}" type="pres">
      <dgm:prSet presAssocID="{2AF85D54-5881-471C-97E4-BF352F1CD423}" presName="hierRoot2" presStyleCnt="0">
        <dgm:presLayoutVars>
          <dgm:hierBranch val="init"/>
        </dgm:presLayoutVars>
      </dgm:prSet>
      <dgm:spPr/>
    </dgm:pt>
    <dgm:pt modelId="{5A979653-7CD1-4600-81E2-0EBC638C66F8}" type="pres">
      <dgm:prSet presAssocID="{2AF85D54-5881-471C-97E4-BF352F1CD423}" presName="rootComposite" presStyleCnt="0"/>
      <dgm:spPr/>
    </dgm:pt>
    <dgm:pt modelId="{90294CC7-99FC-4D43-9EA2-24D6F748728D}" type="pres">
      <dgm:prSet presAssocID="{2AF85D54-5881-471C-97E4-BF352F1CD423}" presName="rootText" presStyleLbl="node4" presStyleIdx="8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B91BAAA4-DD94-4885-946C-EED94F596305}" type="pres">
      <dgm:prSet presAssocID="{2AF85D54-5881-471C-97E4-BF352F1CD423}" presName="rootConnector" presStyleLbl="node4" presStyleIdx="8" presStyleCnt="64"/>
      <dgm:spPr/>
      <dgm:t>
        <a:bodyPr/>
        <a:lstStyle/>
        <a:p>
          <a:endParaRPr lang="da-DK"/>
        </a:p>
      </dgm:t>
    </dgm:pt>
    <dgm:pt modelId="{DFFC35B0-7630-422D-85E4-1AC0B2B377B2}" type="pres">
      <dgm:prSet presAssocID="{2AF85D54-5881-471C-97E4-BF352F1CD423}" presName="hierChild4" presStyleCnt="0"/>
      <dgm:spPr/>
    </dgm:pt>
    <dgm:pt modelId="{E26F552B-E012-441C-80FB-A0E825FFE5E3}" type="pres">
      <dgm:prSet presAssocID="{2AF85D54-5881-471C-97E4-BF352F1CD423}" presName="hierChild5" presStyleCnt="0"/>
      <dgm:spPr/>
    </dgm:pt>
    <dgm:pt modelId="{74E32355-03B1-46F3-A457-672CD21722D0}" type="pres">
      <dgm:prSet presAssocID="{59C5E994-C809-4165-8843-26E19ADA075E}" presName="hierChild5" presStyleCnt="0"/>
      <dgm:spPr/>
    </dgm:pt>
    <dgm:pt modelId="{F5087FE6-AEFF-443F-BEDC-041F923BADE3}" type="pres">
      <dgm:prSet presAssocID="{2AFA8CA4-23B4-48F1-83B2-D29F7715CC2A}" presName="hierChild5" presStyleCnt="0"/>
      <dgm:spPr/>
    </dgm:pt>
    <dgm:pt modelId="{910875B7-848E-45D3-8530-E2C3DBD9480D}" type="pres">
      <dgm:prSet presAssocID="{382E5C3D-8C67-4154-A775-7216CE65C085}" presName="Name64" presStyleLbl="parChTrans1D4" presStyleIdx="9" presStyleCnt="64"/>
      <dgm:spPr/>
      <dgm:t>
        <a:bodyPr/>
        <a:lstStyle/>
        <a:p>
          <a:endParaRPr lang="da-DK"/>
        </a:p>
      </dgm:t>
    </dgm:pt>
    <dgm:pt modelId="{14A1D225-21BE-4272-B96B-C4F66AC4BC07}" type="pres">
      <dgm:prSet presAssocID="{38E90CF2-B47F-4626-B939-0D2883A8264A}" presName="hierRoot2" presStyleCnt="0">
        <dgm:presLayoutVars>
          <dgm:hierBranch val="init"/>
        </dgm:presLayoutVars>
      </dgm:prSet>
      <dgm:spPr/>
    </dgm:pt>
    <dgm:pt modelId="{B0D1BACA-B4D4-498F-B031-52FDD938D0F8}" type="pres">
      <dgm:prSet presAssocID="{38E90CF2-B47F-4626-B939-0D2883A8264A}" presName="rootComposite" presStyleCnt="0"/>
      <dgm:spPr/>
    </dgm:pt>
    <dgm:pt modelId="{0F35BB17-F91A-4D7C-87E3-0B448ACFE7D5}" type="pres">
      <dgm:prSet presAssocID="{38E90CF2-B47F-4626-B939-0D2883A8264A}" presName="rootText" presStyleLbl="node4" presStyleIdx="9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CA9D55E-CB5E-4020-B076-E4127FE606A9}" type="pres">
      <dgm:prSet presAssocID="{38E90CF2-B47F-4626-B939-0D2883A8264A}" presName="rootConnector" presStyleLbl="node4" presStyleIdx="9" presStyleCnt="64"/>
      <dgm:spPr/>
      <dgm:t>
        <a:bodyPr/>
        <a:lstStyle/>
        <a:p>
          <a:endParaRPr lang="da-DK"/>
        </a:p>
      </dgm:t>
    </dgm:pt>
    <dgm:pt modelId="{C2FBAD9F-A8FA-4600-A8DC-BA2C13A13A06}" type="pres">
      <dgm:prSet presAssocID="{38E90CF2-B47F-4626-B939-0D2883A8264A}" presName="hierChild4" presStyleCnt="0"/>
      <dgm:spPr/>
    </dgm:pt>
    <dgm:pt modelId="{059E8042-9A3B-4748-8CD5-D67FC7F4CF49}" type="pres">
      <dgm:prSet presAssocID="{42990FB1-9364-4556-8E02-7CE2EE81E42F}" presName="Name64" presStyleLbl="parChTrans1D4" presStyleIdx="10" presStyleCnt="64"/>
      <dgm:spPr/>
      <dgm:t>
        <a:bodyPr/>
        <a:lstStyle/>
        <a:p>
          <a:endParaRPr lang="da-DK"/>
        </a:p>
      </dgm:t>
    </dgm:pt>
    <dgm:pt modelId="{9E78FFE1-D5B7-4B82-83EB-6896716D66B3}" type="pres">
      <dgm:prSet presAssocID="{1B03EC00-6A44-4B7B-821D-0B71FE809FCC}" presName="hierRoot2" presStyleCnt="0">
        <dgm:presLayoutVars>
          <dgm:hierBranch val="init"/>
        </dgm:presLayoutVars>
      </dgm:prSet>
      <dgm:spPr/>
    </dgm:pt>
    <dgm:pt modelId="{00A8716F-9FFE-4DFD-85DB-9E6579D0C79D}" type="pres">
      <dgm:prSet presAssocID="{1B03EC00-6A44-4B7B-821D-0B71FE809FCC}" presName="rootComposite" presStyleCnt="0"/>
      <dgm:spPr/>
    </dgm:pt>
    <dgm:pt modelId="{AA4D3D09-DBBF-41A3-A1FC-9CA91E166CC9}" type="pres">
      <dgm:prSet presAssocID="{1B03EC00-6A44-4B7B-821D-0B71FE809FCC}" presName="rootText" presStyleLbl="node4" presStyleIdx="10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69314BA-4083-4A30-906A-CEE5F090B180}" type="pres">
      <dgm:prSet presAssocID="{1B03EC00-6A44-4B7B-821D-0B71FE809FCC}" presName="rootConnector" presStyleLbl="node4" presStyleIdx="10" presStyleCnt="64"/>
      <dgm:spPr/>
      <dgm:t>
        <a:bodyPr/>
        <a:lstStyle/>
        <a:p>
          <a:endParaRPr lang="da-DK"/>
        </a:p>
      </dgm:t>
    </dgm:pt>
    <dgm:pt modelId="{4AF47869-8913-4BFE-8636-287126F2C938}" type="pres">
      <dgm:prSet presAssocID="{1B03EC00-6A44-4B7B-821D-0B71FE809FCC}" presName="hierChild4" presStyleCnt="0"/>
      <dgm:spPr/>
    </dgm:pt>
    <dgm:pt modelId="{B1674037-D007-4E1C-808D-CD0F1C31274D}" type="pres">
      <dgm:prSet presAssocID="{5141C2C4-8534-4845-9BE3-362C7F33CCC3}" presName="Name64" presStyleLbl="parChTrans1D4" presStyleIdx="11" presStyleCnt="64"/>
      <dgm:spPr/>
      <dgm:t>
        <a:bodyPr/>
        <a:lstStyle/>
        <a:p>
          <a:endParaRPr lang="da-DK"/>
        </a:p>
      </dgm:t>
    </dgm:pt>
    <dgm:pt modelId="{F0CD22F4-52F6-49F3-8B82-12AC10435002}" type="pres">
      <dgm:prSet presAssocID="{ED987BA4-59D2-4CC4-BB0A-659523B7D3E3}" presName="hierRoot2" presStyleCnt="0">
        <dgm:presLayoutVars>
          <dgm:hierBranch val="init"/>
        </dgm:presLayoutVars>
      </dgm:prSet>
      <dgm:spPr/>
    </dgm:pt>
    <dgm:pt modelId="{A57EDE86-76B2-4704-A534-1F27DD7D01AD}" type="pres">
      <dgm:prSet presAssocID="{ED987BA4-59D2-4CC4-BB0A-659523B7D3E3}" presName="rootComposite" presStyleCnt="0"/>
      <dgm:spPr/>
    </dgm:pt>
    <dgm:pt modelId="{DF8B1DAA-F149-4401-AFD2-23EDD70812F3}" type="pres">
      <dgm:prSet presAssocID="{ED987BA4-59D2-4CC4-BB0A-659523B7D3E3}" presName="rootText" presStyleLbl="node4" presStyleIdx="11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D0B0EAD-A451-4F7D-AADB-20A4B36933A5}" type="pres">
      <dgm:prSet presAssocID="{ED987BA4-59D2-4CC4-BB0A-659523B7D3E3}" presName="rootConnector" presStyleLbl="node4" presStyleIdx="11" presStyleCnt="64"/>
      <dgm:spPr/>
      <dgm:t>
        <a:bodyPr/>
        <a:lstStyle/>
        <a:p>
          <a:endParaRPr lang="da-DK"/>
        </a:p>
      </dgm:t>
    </dgm:pt>
    <dgm:pt modelId="{25D8A161-8F2B-4643-81B5-DF0160DBD246}" type="pres">
      <dgm:prSet presAssocID="{ED987BA4-59D2-4CC4-BB0A-659523B7D3E3}" presName="hierChild4" presStyleCnt="0"/>
      <dgm:spPr/>
    </dgm:pt>
    <dgm:pt modelId="{5115D70D-B3BD-4C14-B37B-913BA14C1C6B}" type="pres">
      <dgm:prSet presAssocID="{ED987BA4-59D2-4CC4-BB0A-659523B7D3E3}" presName="hierChild5" presStyleCnt="0"/>
      <dgm:spPr/>
    </dgm:pt>
    <dgm:pt modelId="{0F02F2AB-242F-4ED3-83B8-14C3E2082845}" type="pres">
      <dgm:prSet presAssocID="{ED13F2B6-B484-435E-9C05-37C25B5EF964}" presName="Name64" presStyleLbl="parChTrans1D4" presStyleIdx="12" presStyleCnt="64"/>
      <dgm:spPr/>
      <dgm:t>
        <a:bodyPr/>
        <a:lstStyle/>
        <a:p>
          <a:endParaRPr lang="da-DK"/>
        </a:p>
      </dgm:t>
    </dgm:pt>
    <dgm:pt modelId="{7C79A8A5-E7EA-4235-A6B5-C8D6A97F760D}" type="pres">
      <dgm:prSet presAssocID="{38A0FA57-FD68-4CAF-B356-193C8A0A25FC}" presName="hierRoot2" presStyleCnt="0">
        <dgm:presLayoutVars>
          <dgm:hierBranch val="init"/>
        </dgm:presLayoutVars>
      </dgm:prSet>
      <dgm:spPr/>
    </dgm:pt>
    <dgm:pt modelId="{AB93E9E4-3D6D-407E-A492-766436F8677F}" type="pres">
      <dgm:prSet presAssocID="{38A0FA57-FD68-4CAF-B356-193C8A0A25FC}" presName="rootComposite" presStyleCnt="0"/>
      <dgm:spPr/>
    </dgm:pt>
    <dgm:pt modelId="{95D78E52-FFEE-42DA-B544-490B11B487C2}" type="pres">
      <dgm:prSet presAssocID="{38A0FA57-FD68-4CAF-B356-193C8A0A25FC}" presName="rootText" presStyleLbl="node4" presStyleIdx="12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0448D483-CDA1-413A-A555-FACD1507594F}" type="pres">
      <dgm:prSet presAssocID="{38A0FA57-FD68-4CAF-B356-193C8A0A25FC}" presName="rootConnector" presStyleLbl="node4" presStyleIdx="12" presStyleCnt="64"/>
      <dgm:spPr/>
      <dgm:t>
        <a:bodyPr/>
        <a:lstStyle/>
        <a:p>
          <a:endParaRPr lang="da-DK"/>
        </a:p>
      </dgm:t>
    </dgm:pt>
    <dgm:pt modelId="{99B2543C-3BB5-4CE6-844F-AF1E1351B519}" type="pres">
      <dgm:prSet presAssocID="{38A0FA57-FD68-4CAF-B356-193C8A0A25FC}" presName="hierChild4" presStyleCnt="0"/>
      <dgm:spPr/>
    </dgm:pt>
    <dgm:pt modelId="{CA7B0968-C633-4C70-BEF5-21DA471FB52C}" type="pres">
      <dgm:prSet presAssocID="{38A0FA57-FD68-4CAF-B356-193C8A0A25FC}" presName="hierChild5" presStyleCnt="0"/>
      <dgm:spPr/>
    </dgm:pt>
    <dgm:pt modelId="{4AC1E5E8-8EA7-4A08-8BF1-D846B23B0FC0}" type="pres">
      <dgm:prSet presAssocID="{1B03EC00-6A44-4B7B-821D-0B71FE809FCC}" presName="hierChild5" presStyleCnt="0"/>
      <dgm:spPr/>
    </dgm:pt>
    <dgm:pt modelId="{4931D0CA-62B2-41CA-86AC-CB560E0B93D3}" type="pres">
      <dgm:prSet presAssocID="{38E90CF2-B47F-4626-B939-0D2883A8264A}" presName="hierChild5" presStyleCnt="0"/>
      <dgm:spPr/>
    </dgm:pt>
    <dgm:pt modelId="{91E25F06-D6F0-42AE-AA98-5452D9345BFC}" type="pres">
      <dgm:prSet presAssocID="{7C3169C0-8C3A-49CD-82EA-4C7B2E777B59}" presName="hierChild5" presStyleCnt="0"/>
      <dgm:spPr/>
    </dgm:pt>
    <dgm:pt modelId="{14E279CA-4158-4DA3-AD89-2CC5F3F37DD5}" type="pres">
      <dgm:prSet presAssocID="{6AF86E86-E08E-4C1D-B8D8-C0930BB00A57}" presName="Name64" presStyleLbl="parChTrans1D4" presStyleIdx="13" presStyleCnt="64"/>
      <dgm:spPr/>
      <dgm:t>
        <a:bodyPr/>
        <a:lstStyle/>
        <a:p>
          <a:endParaRPr lang="da-DK"/>
        </a:p>
      </dgm:t>
    </dgm:pt>
    <dgm:pt modelId="{8535F6C9-BA11-4439-B03C-A7244DC9FEA2}" type="pres">
      <dgm:prSet presAssocID="{B76DFB2E-0467-4794-A7DA-60AB0E2D5FE2}" presName="hierRoot2" presStyleCnt="0">
        <dgm:presLayoutVars>
          <dgm:hierBranch val="init"/>
        </dgm:presLayoutVars>
      </dgm:prSet>
      <dgm:spPr/>
    </dgm:pt>
    <dgm:pt modelId="{098F64B5-7F4B-42DF-9126-23F50C8621A7}" type="pres">
      <dgm:prSet presAssocID="{B76DFB2E-0467-4794-A7DA-60AB0E2D5FE2}" presName="rootComposite" presStyleCnt="0"/>
      <dgm:spPr/>
    </dgm:pt>
    <dgm:pt modelId="{4C389998-8AB8-44D3-B797-9347DE6230EB}" type="pres">
      <dgm:prSet presAssocID="{B76DFB2E-0467-4794-A7DA-60AB0E2D5FE2}" presName="rootText" presStyleLbl="node4" presStyleIdx="13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FF19D6F-283A-44C6-A21E-B97DDFCADD2D}" type="pres">
      <dgm:prSet presAssocID="{B76DFB2E-0467-4794-A7DA-60AB0E2D5FE2}" presName="rootConnector" presStyleLbl="node4" presStyleIdx="13" presStyleCnt="64"/>
      <dgm:spPr/>
      <dgm:t>
        <a:bodyPr/>
        <a:lstStyle/>
        <a:p>
          <a:endParaRPr lang="da-DK"/>
        </a:p>
      </dgm:t>
    </dgm:pt>
    <dgm:pt modelId="{2A1926BE-D76B-46C5-B16A-99A91B953649}" type="pres">
      <dgm:prSet presAssocID="{B76DFB2E-0467-4794-A7DA-60AB0E2D5FE2}" presName="hierChild4" presStyleCnt="0"/>
      <dgm:spPr/>
    </dgm:pt>
    <dgm:pt modelId="{9FD11E70-FBAD-41C7-AB89-BB45945BD9D7}" type="pres">
      <dgm:prSet presAssocID="{279B8226-6B75-4074-9940-90B292681395}" presName="Name64" presStyleLbl="parChTrans1D4" presStyleIdx="14" presStyleCnt="64"/>
      <dgm:spPr/>
      <dgm:t>
        <a:bodyPr/>
        <a:lstStyle/>
        <a:p>
          <a:endParaRPr lang="da-DK"/>
        </a:p>
      </dgm:t>
    </dgm:pt>
    <dgm:pt modelId="{AEA4C2AA-E571-470B-89FF-5BA97EEDC2E4}" type="pres">
      <dgm:prSet presAssocID="{6A4720F8-EC90-4A94-A309-2264AFF1FE49}" presName="hierRoot2" presStyleCnt="0">
        <dgm:presLayoutVars>
          <dgm:hierBranch val="init"/>
        </dgm:presLayoutVars>
      </dgm:prSet>
      <dgm:spPr/>
    </dgm:pt>
    <dgm:pt modelId="{54DB70E1-65FA-4F5B-A9A1-4718CF77BA66}" type="pres">
      <dgm:prSet presAssocID="{6A4720F8-EC90-4A94-A309-2264AFF1FE49}" presName="rootComposite" presStyleCnt="0"/>
      <dgm:spPr/>
    </dgm:pt>
    <dgm:pt modelId="{8BF6ADC1-1F6E-4769-BF44-D913920E3FDB}" type="pres">
      <dgm:prSet presAssocID="{6A4720F8-EC90-4A94-A309-2264AFF1FE49}" presName="rootText" presStyleLbl="node4" presStyleIdx="14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C10AE98-4AA1-46DF-9488-EE478A2CF186}" type="pres">
      <dgm:prSet presAssocID="{6A4720F8-EC90-4A94-A309-2264AFF1FE49}" presName="rootConnector" presStyleLbl="node4" presStyleIdx="14" presStyleCnt="64"/>
      <dgm:spPr/>
      <dgm:t>
        <a:bodyPr/>
        <a:lstStyle/>
        <a:p>
          <a:endParaRPr lang="da-DK"/>
        </a:p>
      </dgm:t>
    </dgm:pt>
    <dgm:pt modelId="{08890784-7E19-437D-BF23-224CF4FFA15D}" type="pres">
      <dgm:prSet presAssocID="{6A4720F8-EC90-4A94-A309-2264AFF1FE49}" presName="hierChild4" presStyleCnt="0"/>
      <dgm:spPr/>
    </dgm:pt>
    <dgm:pt modelId="{1545FAB2-DAE5-43B1-9395-7165DAEBC672}" type="pres">
      <dgm:prSet presAssocID="{FE4415F6-D63E-4AED-BBAC-52B8A22CA93C}" presName="Name64" presStyleLbl="parChTrans1D4" presStyleIdx="15" presStyleCnt="64"/>
      <dgm:spPr/>
      <dgm:t>
        <a:bodyPr/>
        <a:lstStyle/>
        <a:p>
          <a:endParaRPr lang="da-DK"/>
        </a:p>
      </dgm:t>
    </dgm:pt>
    <dgm:pt modelId="{1BFCFB69-7B08-40EB-AD41-60992D000F75}" type="pres">
      <dgm:prSet presAssocID="{27CF96CF-CE15-44F9-9390-D23CD8749294}" presName="hierRoot2" presStyleCnt="0">
        <dgm:presLayoutVars>
          <dgm:hierBranch val="init"/>
        </dgm:presLayoutVars>
      </dgm:prSet>
      <dgm:spPr/>
    </dgm:pt>
    <dgm:pt modelId="{839AB00A-2A52-4683-859E-85DEDED6FB47}" type="pres">
      <dgm:prSet presAssocID="{27CF96CF-CE15-44F9-9390-D23CD8749294}" presName="rootComposite" presStyleCnt="0"/>
      <dgm:spPr/>
    </dgm:pt>
    <dgm:pt modelId="{B86CEDE8-E777-4D49-9B37-799A9D37F09F}" type="pres">
      <dgm:prSet presAssocID="{27CF96CF-CE15-44F9-9390-D23CD8749294}" presName="rootText" presStyleLbl="node4" presStyleIdx="15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18D7192-C11E-4F26-B0FE-E83F9491A469}" type="pres">
      <dgm:prSet presAssocID="{27CF96CF-CE15-44F9-9390-D23CD8749294}" presName="rootConnector" presStyleLbl="node4" presStyleIdx="15" presStyleCnt="64"/>
      <dgm:spPr/>
      <dgm:t>
        <a:bodyPr/>
        <a:lstStyle/>
        <a:p>
          <a:endParaRPr lang="da-DK"/>
        </a:p>
      </dgm:t>
    </dgm:pt>
    <dgm:pt modelId="{88352D10-041F-4CC0-A764-2C2EE2E582E0}" type="pres">
      <dgm:prSet presAssocID="{27CF96CF-CE15-44F9-9390-D23CD8749294}" presName="hierChild4" presStyleCnt="0"/>
      <dgm:spPr/>
    </dgm:pt>
    <dgm:pt modelId="{B06EFA93-42A8-4555-924A-099D63CB6D4B}" type="pres">
      <dgm:prSet presAssocID="{F3056B97-D2F3-486D-A88A-0EB3083D079D}" presName="Name64" presStyleLbl="parChTrans1D4" presStyleIdx="16" presStyleCnt="64"/>
      <dgm:spPr/>
      <dgm:t>
        <a:bodyPr/>
        <a:lstStyle/>
        <a:p>
          <a:endParaRPr lang="da-DK"/>
        </a:p>
      </dgm:t>
    </dgm:pt>
    <dgm:pt modelId="{5BE86D55-337E-4E17-9E83-60F6F62C0876}" type="pres">
      <dgm:prSet presAssocID="{493B4875-94A7-4607-A64E-D8AAF5CC72D0}" presName="hierRoot2" presStyleCnt="0">
        <dgm:presLayoutVars>
          <dgm:hierBranch val="init"/>
        </dgm:presLayoutVars>
      </dgm:prSet>
      <dgm:spPr/>
    </dgm:pt>
    <dgm:pt modelId="{B6960390-FB37-403C-8525-F9467AC79D33}" type="pres">
      <dgm:prSet presAssocID="{493B4875-94A7-4607-A64E-D8AAF5CC72D0}" presName="rootComposite" presStyleCnt="0"/>
      <dgm:spPr/>
    </dgm:pt>
    <dgm:pt modelId="{0A0C223A-469F-4FD8-8463-2BAD10A0C37D}" type="pres">
      <dgm:prSet presAssocID="{493B4875-94A7-4607-A64E-D8AAF5CC72D0}" presName="rootText" presStyleLbl="node4" presStyleIdx="16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A8A6BFF-F3D7-434B-8F50-AE17ACE16313}" type="pres">
      <dgm:prSet presAssocID="{493B4875-94A7-4607-A64E-D8AAF5CC72D0}" presName="rootConnector" presStyleLbl="node4" presStyleIdx="16" presStyleCnt="64"/>
      <dgm:spPr/>
      <dgm:t>
        <a:bodyPr/>
        <a:lstStyle/>
        <a:p>
          <a:endParaRPr lang="da-DK"/>
        </a:p>
      </dgm:t>
    </dgm:pt>
    <dgm:pt modelId="{B8C8BE47-0BB3-40A3-8449-5F8649C5FE46}" type="pres">
      <dgm:prSet presAssocID="{493B4875-94A7-4607-A64E-D8AAF5CC72D0}" presName="hierChild4" presStyleCnt="0"/>
      <dgm:spPr/>
    </dgm:pt>
    <dgm:pt modelId="{03153F14-75C1-43E3-9D31-DF41C283F82C}" type="pres">
      <dgm:prSet presAssocID="{493B4875-94A7-4607-A64E-D8AAF5CC72D0}" presName="hierChild5" presStyleCnt="0"/>
      <dgm:spPr/>
    </dgm:pt>
    <dgm:pt modelId="{F27CE4DA-FDB3-4B89-BFB3-37034A3ACFFF}" type="pres">
      <dgm:prSet presAssocID="{27CF96CF-CE15-44F9-9390-D23CD8749294}" presName="hierChild5" presStyleCnt="0"/>
      <dgm:spPr/>
    </dgm:pt>
    <dgm:pt modelId="{8BBD46A9-98D9-4AFF-A4EF-74FC3455E548}" type="pres">
      <dgm:prSet presAssocID="{6A4720F8-EC90-4A94-A309-2264AFF1FE49}" presName="hierChild5" presStyleCnt="0"/>
      <dgm:spPr/>
    </dgm:pt>
    <dgm:pt modelId="{83D7A365-9EBC-46C6-82C9-E1F18AEC37C0}" type="pres">
      <dgm:prSet presAssocID="{B76DFB2E-0467-4794-A7DA-60AB0E2D5FE2}" presName="hierChild5" presStyleCnt="0"/>
      <dgm:spPr/>
    </dgm:pt>
    <dgm:pt modelId="{91635896-165F-4E1A-AC69-CBBFFA7B1F77}" type="pres">
      <dgm:prSet presAssocID="{D190F3F1-4D42-49FC-9C14-F5CDD2CBFAFD}" presName="hierChild5" presStyleCnt="0"/>
      <dgm:spPr/>
    </dgm:pt>
    <dgm:pt modelId="{4768C63F-BB8E-41B0-95FD-7798FAA01FA5}" type="pres">
      <dgm:prSet presAssocID="{3C44B4AA-C709-4624-B3A6-11614888B87C}" presName="Name64" presStyleLbl="parChTrans1D4" presStyleIdx="17" presStyleCnt="64"/>
      <dgm:spPr/>
      <dgm:t>
        <a:bodyPr/>
        <a:lstStyle/>
        <a:p>
          <a:endParaRPr lang="da-DK"/>
        </a:p>
      </dgm:t>
    </dgm:pt>
    <dgm:pt modelId="{7836D429-3801-4238-9B4C-E82A8F3CF732}" type="pres">
      <dgm:prSet presAssocID="{F8CA8D12-EE72-4F1E-92E8-7473EC90FD56}" presName="hierRoot2" presStyleCnt="0">
        <dgm:presLayoutVars>
          <dgm:hierBranch val="init"/>
        </dgm:presLayoutVars>
      </dgm:prSet>
      <dgm:spPr/>
    </dgm:pt>
    <dgm:pt modelId="{1106B9F9-AFE6-4334-A8CC-3E1B304134E3}" type="pres">
      <dgm:prSet presAssocID="{F8CA8D12-EE72-4F1E-92E8-7473EC90FD56}" presName="rootComposite" presStyleCnt="0"/>
      <dgm:spPr/>
    </dgm:pt>
    <dgm:pt modelId="{8E04776E-80A8-4C82-B7FC-F159EE643D35}" type="pres">
      <dgm:prSet presAssocID="{F8CA8D12-EE72-4F1E-92E8-7473EC90FD56}" presName="rootText" presStyleLbl="node4" presStyleIdx="17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59CE950-6DAC-4DDF-ACE7-4F6A8F5E861B}" type="pres">
      <dgm:prSet presAssocID="{F8CA8D12-EE72-4F1E-92E8-7473EC90FD56}" presName="rootConnector" presStyleLbl="node4" presStyleIdx="17" presStyleCnt="64"/>
      <dgm:spPr/>
      <dgm:t>
        <a:bodyPr/>
        <a:lstStyle/>
        <a:p>
          <a:endParaRPr lang="da-DK"/>
        </a:p>
      </dgm:t>
    </dgm:pt>
    <dgm:pt modelId="{1D72DD78-7C19-4A0E-B9DC-AB2A5E15BBDA}" type="pres">
      <dgm:prSet presAssocID="{F8CA8D12-EE72-4F1E-92E8-7473EC90FD56}" presName="hierChild4" presStyleCnt="0"/>
      <dgm:spPr/>
    </dgm:pt>
    <dgm:pt modelId="{7BD6F7EE-2D22-4165-8F33-D7B1205C62C3}" type="pres">
      <dgm:prSet presAssocID="{D36E48B7-ADEB-4F5C-803C-866DD9B67BE3}" presName="Name64" presStyleLbl="parChTrans1D4" presStyleIdx="18" presStyleCnt="64"/>
      <dgm:spPr/>
      <dgm:t>
        <a:bodyPr/>
        <a:lstStyle/>
        <a:p>
          <a:endParaRPr lang="da-DK"/>
        </a:p>
      </dgm:t>
    </dgm:pt>
    <dgm:pt modelId="{41470DFA-CDBD-4C27-A13C-4511FD8C45DA}" type="pres">
      <dgm:prSet presAssocID="{D683457D-5B08-40BB-87A5-5443A1D220CF}" presName="hierRoot2" presStyleCnt="0">
        <dgm:presLayoutVars>
          <dgm:hierBranch val="init"/>
        </dgm:presLayoutVars>
      </dgm:prSet>
      <dgm:spPr/>
    </dgm:pt>
    <dgm:pt modelId="{DEB01F3E-CC4B-4845-8F27-D9A140DDB106}" type="pres">
      <dgm:prSet presAssocID="{D683457D-5B08-40BB-87A5-5443A1D220CF}" presName="rootComposite" presStyleCnt="0"/>
      <dgm:spPr/>
    </dgm:pt>
    <dgm:pt modelId="{9BE1CDAC-B847-4CB0-8820-3BE3011B77FC}" type="pres">
      <dgm:prSet presAssocID="{D683457D-5B08-40BB-87A5-5443A1D220CF}" presName="rootText" presStyleLbl="node4" presStyleIdx="18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BA80E483-E42C-4586-A87B-055D033D2439}" type="pres">
      <dgm:prSet presAssocID="{D683457D-5B08-40BB-87A5-5443A1D220CF}" presName="rootConnector" presStyleLbl="node4" presStyleIdx="18" presStyleCnt="64"/>
      <dgm:spPr/>
      <dgm:t>
        <a:bodyPr/>
        <a:lstStyle/>
        <a:p>
          <a:endParaRPr lang="da-DK"/>
        </a:p>
      </dgm:t>
    </dgm:pt>
    <dgm:pt modelId="{3ED787C2-BA5F-4A34-AA11-E96D19C91481}" type="pres">
      <dgm:prSet presAssocID="{D683457D-5B08-40BB-87A5-5443A1D220CF}" presName="hierChild4" presStyleCnt="0"/>
      <dgm:spPr/>
    </dgm:pt>
    <dgm:pt modelId="{8B60E18C-6DB6-439D-B750-359662561143}" type="pres">
      <dgm:prSet presAssocID="{EE21E4D3-C181-4761-8E82-517B87987B55}" presName="Name64" presStyleLbl="parChTrans1D4" presStyleIdx="19" presStyleCnt="64"/>
      <dgm:spPr/>
      <dgm:t>
        <a:bodyPr/>
        <a:lstStyle/>
        <a:p>
          <a:endParaRPr lang="da-DK"/>
        </a:p>
      </dgm:t>
    </dgm:pt>
    <dgm:pt modelId="{3E1FDDDB-F596-428D-9E4E-DF20483D508C}" type="pres">
      <dgm:prSet presAssocID="{1A2CC65F-CDFA-4038-81ED-3D75A29565C6}" presName="hierRoot2" presStyleCnt="0">
        <dgm:presLayoutVars>
          <dgm:hierBranch val="init"/>
        </dgm:presLayoutVars>
      </dgm:prSet>
      <dgm:spPr/>
    </dgm:pt>
    <dgm:pt modelId="{59ABE30B-B1A1-4EC3-B80D-0D49E31D2073}" type="pres">
      <dgm:prSet presAssocID="{1A2CC65F-CDFA-4038-81ED-3D75A29565C6}" presName="rootComposite" presStyleCnt="0"/>
      <dgm:spPr/>
    </dgm:pt>
    <dgm:pt modelId="{5E2F2090-8646-43F9-BE8A-A127720AD9BF}" type="pres">
      <dgm:prSet presAssocID="{1A2CC65F-CDFA-4038-81ED-3D75A29565C6}" presName="rootText" presStyleLbl="node4" presStyleIdx="19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1A91205-AF21-4868-98CD-211697B50BF0}" type="pres">
      <dgm:prSet presAssocID="{1A2CC65F-CDFA-4038-81ED-3D75A29565C6}" presName="rootConnector" presStyleLbl="node4" presStyleIdx="19" presStyleCnt="64"/>
      <dgm:spPr/>
      <dgm:t>
        <a:bodyPr/>
        <a:lstStyle/>
        <a:p>
          <a:endParaRPr lang="da-DK"/>
        </a:p>
      </dgm:t>
    </dgm:pt>
    <dgm:pt modelId="{84534D81-1717-4DB9-A303-B5592A26E07A}" type="pres">
      <dgm:prSet presAssocID="{1A2CC65F-CDFA-4038-81ED-3D75A29565C6}" presName="hierChild4" presStyleCnt="0"/>
      <dgm:spPr/>
    </dgm:pt>
    <dgm:pt modelId="{473053CC-C9FD-4334-827E-1E6D846E36F2}" type="pres">
      <dgm:prSet presAssocID="{4B82ED70-305F-4316-87C3-5C8D707621B4}" presName="Name64" presStyleLbl="parChTrans1D4" presStyleIdx="20" presStyleCnt="64"/>
      <dgm:spPr/>
      <dgm:t>
        <a:bodyPr/>
        <a:lstStyle/>
        <a:p>
          <a:endParaRPr lang="da-DK"/>
        </a:p>
      </dgm:t>
    </dgm:pt>
    <dgm:pt modelId="{F2F87189-F6C6-4373-B63D-C962653E3EA7}" type="pres">
      <dgm:prSet presAssocID="{537A2CA8-E1DF-458E-A711-0DF94EE2D609}" presName="hierRoot2" presStyleCnt="0">
        <dgm:presLayoutVars>
          <dgm:hierBranch val="init"/>
        </dgm:presLayoutVars>
      </dgm:prSet>
      <dgm:spPr/>
    </dgm:pt>
    <dgm:pt modelId="{B8267A66-BF06-4D9E-9C49-EA543A525D32}" type="pres">
      <dgm:prSet presAssocID="{537A2CA8-E1DF-458E-A711-0DF94EE2D609}" presName="rootComposite" presStyleCnt="0"/>
      <dgm:spPr/>
    </dgm:pt>
    <dgm:pt modelId="{E6EAF753-28BD-423A-B4F3-2006A0C70F64}" type="pres">
      <dgm:prSet presAssocID="{537A2CA8-E1DF-458E-A711-0DF94EE2D609}" presName="rootText" presStyleLbl="node4" presStyleIdx="20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1FA3B60D-DEEE-43ED-8E73-D583588C1C9F}" type="pres">
      <dgm:prSet presAssocID="{537A2CA8-E1DF-458E-A711-0DF94EE2D609}" presName="rootConnector" presStyleLbl="node4" presStyleIdx="20" presStyleCnt="64"/>
      <dgm:spPr/>
      <dgm:t>
        <a:bodyPr/>
        <a:lstStyle/>
        <a:p>
          <a:endParaRPr lang="da-DK"/>
        </a:p>
      </dgm:t>
    </dgm:pt>
    <dgm:pt modelId="{549DCB27-BE3F-4E8A-B78C-4962859240CF}" type="pres">
      <dgm:prSet presAssocID="{537A2CA8-E1DF-458E-A711-0DF94EE2D609}" presName="hierChild4" presStyleCnt="0"/>
      <dgm:spPr/>
    </dgm:pt>
    <dgm:pt modelId="{8AF81C09-6643-4660-B1A2-76A908E5D18E}" type="pres">
      <dgm:prSet presAssocID="{6EA137B6-F61E-4F72-8687-2A7513AFDAEF}" presName="Name64" presStyleLbl="parChTrans1D4" presStyleIdx="21" presStyleCnt="64"/>
      <dgm:spPr/>
      <dgm:t>
        <a:bodyPr/>
        <a:lstStyle/>
        <a:p>
          <a:endParaRPr lang="da-DK"/>
        </a:p>
      </dgm:t>
    </dgm:pt>
    <dgm:pt modelId="{6294C631-14C2-4F9C-8BE8-16CA9935C3A4}" type="pres">
      <dgm:prSet presAssocID="{7730BC60-BEA1-45CE-B94E-34FF927E2833}" presName="hierRoot2" presStyleCnt="0">
        <dgm:presLayoutVars>
          <dgm:hierBranch val="init"/>
        </dgm:presLayoutVars>
      </dgm:prSet>
      <dgm:spPr/>
    </dgm:pt>
    <dgm:pt modelId="{FA5AF94A-8185-458B-AA65-E54F9361A499}" type="pres">
      <dgm:prSet presAssocID="{7730BC60-BEA1-45CE-B94E-34FF927E2833}" presName="rootComposite" presStyleCnt="0"/>
      <dgm:spPr/>
    </dgm:pt>
    <dgm:pt modelId="{66437E17-B7A3-4615-AE0F-E68565CEC843}" type="pres">
      <dgm:prSet presAssocID="{7730BC60-BEA1-45CE-B94E-34FF927E2833}" presName="rootText" presStyleLbl="node4" presStyleIdx="21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0F74592-E3FF-4496-867D-917D88477FBF}" type="pres">
      <dgm:prSet presAssocID="{7730BC60-BEA1-45CE-B94E-34FF927E2833}" presName="rootConnector" presStyleLbl="node4" presStyleIdx="21" presStyleCnt="64"/>
      <dgm:spPr/>
      <dgm:t>
        <a:bodyPr/>
        <a:lstStyle/>
        <a:p>
          <a:endParaRPr lang="da-DK"/>
        </a:p>
      </dgm:t>
    </dgm:pt>
    <dgm:pt modelId="{8ABFB679-A6FC-4289-8A73-A419DA5D8023}" type="pres">
      <dgm:prSet presAssocID="{7730BC60-BEA1-45CE-B94E-34FF927E2833}" presName="hierChild4" presStyleCnt="0"/>
      <dgm:spPr/>
    </dgm:pt>
    <dgm:pt modelId="{1F835BF3-F6EA-4055-AFF4-12E5909DB1D7}" type="pres">
      <dgm:prSet presAssocID="{7730BC60-BEA1-45CE-B94E-34FF927E2833}" presName="hierChild5" presStyleCnt="0"/>
      <dgm:spPr/>
    </dgm:pt>
    <dgm:pt modelId="{85B56B53-2691-4121-ABF9-AE4EC8A1DCDD}" type="pres">
      <dgm:prSet presAssocID="{8026C2CB-29E6-4CD8-A8EC-C4063CFC92B1}" presName="Name64" presStyleLbl="parChTrans1D4" presStyleIdx="22" presStyleCnt="64"/>
      <dgm:spPr/>
      <dgm:t>
        <a:bodyPr/>
        <a:lstStyle/>
        <a:p>
          <a:endParaRPr lang="da-DK"/>
        </a:p>
      </dgm:t>
    </dgm:pt>
    <dgm:pt modelId="{0CBA0FDB-52D8-428C-B9A3-4DBCDD0CCDFF}" type="pres">
      <dgm:prSet presAssocID="{B8270A71-3776-4130-8AB8-1BA1D0176B46}" presName="hierRoot2" presStyleCnt="0">
        <dgm:presLayoutVars>
          <dgm:hierBranch val="init"/>
        </dgm:presLayoutVars>
      </dgm:prSet>
      <dgm:spPr/>
    </dgm:pt>
    <dgm:pt modelId="{6CD4D3A3-0BBA-4666-ABCB-18655411D685}" type="pres">
      <dgm:prSet presAssocID="{B8270A71-3776-4130-8AB8-1BA1D0176B46}" presName="rootComposite" presStyleCnt="0"/>
      <dgm:spPr/>
    </dgm:pt>
    <dgm:pt modelId="{28CC3B2E-03C8-4996-9B67-416189EFFC80}" type="pres">
      <dgm:prSet presAssocID="{B8270A71-3776-4130-8AB8-1BA1D0176B46}" presName="rootText" presStyleLbl="node4" presStyleIdx="22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636D329-F85B-4DB5-9CAA-92A59758B736}" type="pres">
      <dgm:prSet presAssocID="{B8270A71-3776-4130-8AB8-1BA1D0176B46}" presName="rootConnector" presStyleLbl="node4" presStyleIdx="22" presStyleCnt="64"/>
      <dgm:spPr/>
      <dgm:t>
        <a:bodyPr/>
        <a:lstStyle/>
        <a:p>
          <a:endParaRPr lang="da-DK"/>
        </a:p>
      </dgm:t>
    </dgm:pt>
    <dgm:pt modelId="{BBC0DF6C-6AD2-49EC-BCB0-BDC4596AE11E}" type="pres">
      <dgm:prSet presAssocID="{B8270A71-3776-4130-8AB8-1BA1D0176B46}" presName="hierChild4" presStyleCnt="0"/>
      <dgm:spPr/>
    </dgm:pt>
    <dgm:pt modelId="{A0480598-04E6-4CD5-A55B-7E485D2E9E20}" type="pres">
      <dgm:prSet presAssocID="{B8270A71-3776-4130-8AB8-1BA1D0176B46}" presName="hierChild5" presStyleCnt="0"/>
      <dgm:spPr/>
    </dgm:pt>
    <dgm:pt modelId="{452C4042-C4A0-4167-8B56-9A8E4A311B8D}" type="pres">
      <dgm:prSet presAssocID="{537A2CA8-E1DF-458E-A711-0DF94EE2D609}" presName="hierChild5" presStyleCnt="0"/>
      <dgm:spPr/>
    </dgm:pt>
    <dgm:pt modelId="{72C30DA5-27B5-4AA2-BFEC-52C8182A131C}" type="pres">
      <dgm:prSet presAssocID="{226F01A9-B188-4CB7-AEC8-E326CC69BA7A}" presName="Name64" presStyleLbl="parChTrans1D4" presStyleIdx="23" presStyleCnt="64"/>
      <dgm:spPr/>
      <dgm:t>
        <a:bodyPr/>
        <a:lstStyle/>
        <a:p>
          <a:endParaRPr lang="da-DK"/>
        </a:p>
      </dgm:t>
    </dgm:pt>
    <dgm:pt modelId="{15F750C1-787E-4CED-9B0F-E4956815FB47}" type="pres">
      <dgm:prSet presAssocID="{9CD0D5DF-A020-4044-9CD1-641A8C57020C}" presName="hierRoot2" presStyleCnt="0">
        <dgm:presLayoutVars>
          <dgm:hierBranch val="init"/>
        </dgm:presLayoutVars>
      </dgm:prSet>
      <dgm:spPr/>
    </dgm:pt>
    <dgm:pt modelId="{D4543019-2CA6-472D-8F70-BDD24E0E0BD6}" type="pres">
      <dgm:prSet presAssocID="{9CD0D5DF-A020-4044-9CD1-641A8C57020C}" presName="rootComposite" presStyleCnt="0"/>
      <dgm:spPr/>
    </dgm:pt>
    <dgm:pt modelId="{7113A078-2393-440F-B523-9DD82D6617F3}" type="pres">
      <dgm:prSet presAssocID="{9CD0D5DF-A020-4044-9CD1-641A8C57020C}" presName="rootText" presStyleLbl="node4" presStyleIdx="23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4AE2B39-4F55-4C80-81EF-5BAA47D22688}" type="pres">
      <dgm:prSet presAssocID="{9CD0D5DF-A020-4044-9CD1-641A8C57020C}" presName="rootConnector" presStyleLbl="node4" presStyleIdx="23" presStyleCnt="64"/>
      <dgm:spPr/>
      <dgm:t>
        <a:bodyPr/>
        <a:lstStyle/>
        <a:p>
          <a:endParaRPr lang="da-DK"/>
        </a:p>
      </dgm:t>
    </dgm:pt>
    <dgm:pt modelId="{86516B94-4F3A-4D57-88F1-4C254342304C}" type="pres">
      <dgm:prSet presAssocID="{9CD0D5DF-A020-4044-9CD1-641A8C57020C}" presName="hierChild4" presStyleCnt="0"/>
      <dgm:spPr/>
    </dgm:pt>
    <dgm:pt modelId="{473C021F-272C-4D3F-AC7E-5EFF96FE8D10}" type="pres">
      <dgm:prSet presAssocID="{B12E8114-1626-4784-8E15-2CB2C0814CD3}" presName="Name64" presStyleLbl="parChTrans1D4" presStyleIdx="24" presStyleCnt="64"/>
      <dgm:spPr/>
      <dgm:t>
        <a:bodyPr/>
        <a:lstStyle/>
        <a:p>
          <a:endParaRPr lang="da-DK"/>
        </a:p>
      </dgm:t>
    </dgm:pt>
    <dgm:pt modelId="{F96824EE-21DE-4517-B7E4-73E5378B93DA}" type="pres">
      <dgm:prSet presAssocID="{BA7F41D9-B5C9-41A1-8C0A-6E852D039BC8}" presName="hierRoot2" presStyleCnt="0">
        <dgm:presLayoutVars>
          <dgm:hierBranch val="init"/>
        </dgm:presLayoutVars>
      </dgm:prSet>
      <dgm:spPr/>
    </dgm:pt>
    <dgm:pt modelId="{3B4F7C0E-D9E6-4E7E-A54B-760AB1634344}" type="pres">
      <dgm:prSet presAssocID="{BA7F41D9-B5C9-41A1-8C0A-6E852D039BC8}" presName="rootComposite" presStyleCnt="0"/>
      <dgm:spPr/>
    </dgm:pt>
    <dgm:pt modelId="{5C060A24-0889-41FB-AABF-0C5C7887F777}" type="pres">
      <dgm:prSet presAssocID="{BA7F41D9-B5C9-41A1-8C0A-6E852D039BC8}" presName="rootText" presStyleLbl="node4" presStyleIdx="24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3435F7A5-9CC5-4A04-ACAE-7EA213E69D74}" type="pres">
      <dgm:prSet presAssocID="{BA7F41D9-B5C9-41A1-8C0A-6E852D039BC8}" presName="rootConnector" presStyleLbl="node4" presStyleIdx="24" presStyleCnt="64"/>
      <dgm:spPr/>
      <dgm:t>
        <a:bodyPr/>
        <a:lstStyle/>
        <a:p>
          <a:endParaRPr lang="da-DK"/>
        </a:p>
      </dgm:t>
    </dgm:pt>
    <dgm:pt modelId="{A58AB077-5145-4B9B-90C4-F90B7D5B9B46}" type="pres">
      <dgm:prSet presAssocID="{BA7F41D9-B5C9-41A1-8C0A-6E852D039BC8}" presName="hierChild4" presStyleCnt="0"/>
      <dgm:spPr/>
    </dgm:pt>
    <dgm:pt modelId="{CD918C68-7C53-4251-9249-1CC7401CAA3B}" type="pres">
      <dgm:prSet presAssocID="{BA7F41D9-B5C9-41A1-8C0A-6E852D039BC8}" presName="hierChild5" presStyleCnt="0"/>
      <dgm:spPr/>
    </dgm:pt>
    <dgm:pt modelId="{52885541-8E54-457C-82B9-3486192CC0DB}" type="pres">
      <dgm:prSet presAssocID="{9CD0D5DF-A020-4044-9CD1-641A8C57020C}" presName="hierChild5" presStyleCnt="0"/>
      <dgm:spPr/>
    </dgm:pt>
    <dgm:pt modelId="{9C54A767-6416-4C1F-AA3E-4A0D945C5B2E}" type="pres">
      <dgm:prSet presAssocID="{1A2CC65F-CDFA-4038-81ED-3D75A29565C6}" presName="hierChild5" presStyleCnt="0"/>
      <dgm:spPr/>
    </dgm:pt>
    <dgm:pt modelId="{BFAE6EFB-555B-4841-86AE-37D8F218FC38}" type="pres">
      <dgm:prSet presAssocID="{ECA62651-F5D8-46A3-B40B-95674C4DD69F}" presName="Name64" presStyleLbl="parChTrans1D4" presStyleIdx="25" presStyleCnt="64"/>
      <dgm:spPr/>
      <dgm:t>
        <a:bodyPr/>
        <a:lstStyle/>
        <a:p>
          <a:endParaRPr lang="da-DK"/>
        </a:p>
      </dgm:t>
    </dgm:pt>
    <dgm:pt modelId="{A1302B9D-CA38-40F0-80E7-BE9EA09B422A}" type="pres">
      <dgm:prSet presAssocID="{11F902AE-3CE3-4C5D-A154-728D7F5BE3FC}" presName="hierRoot2" presStyleCnt="0">
        <dgm:presLayoutVars>
          <dgm:hierBranch val="init"/>
        </dgm:presLayoutVars>
      </dgm:prSet>
      <dgm:spPr/>
    </dgm:pt>
    <dgm:pt modelId="{59C14D83-2CF7-4747-8FA3-CCDC235DF389}" type="pres">
      <dgm:prSet presAssocID="{11F902AE-3CE3-4C5D-A154-728D7F5BE3FC}" presName="rootComposite" presStyleCnt="0"/>
      <dgm:spPr/>
    </dgm:pt>
    <dgm:pt modelId="{C8343F3A-E77E-4698-9D24-FB7D8D42E8C2}" type="pres">
      <dgm:prSet presAssocID="{11F902AE-3CE3-4C5D-A154-728D7F5BE3FC}" presName="rootText" presStyleLbl="node4" presStyleIdx="25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033BC5E3-96C4-45FB-A186-056AFED5158D}" type="pres">
      <dgm:prSet presAssocID="{11F902AE-3CE3-4C5D-A154-728D7F5BE3FC}" presName="rootConnector" presStyleLbl="node4" presStyleIdx="25" presStyleCnt="64"/>
      <dgm:spPr/>
      <dgm:t>
        <a:bodyPr/>
        <a:lstStyle/>
        <a:p>
          <a:endParaRPr lang="da-DK"/>
        </a:p>
      </dgm:t>
    </dgm:pt>
    <dgm:pt modelId="{F7AF32A8-608A-41ED-A783-368FF7A9E067}" type="pres">
      <dgm:prSet presAssocID="{11F902AE-3CE3-4C5D-A154-728D7F5BE3FC}" presName="hierChild4" presStyleCnt="0"/>
      <dgm:spPr/>
    </dgm:pt>
    <dgm:pt modelId="{F5B15633-735E-4CAB-AA30-129BB8293902}" type="pres">
      <dgm:prSet presAssocID="{69801018-505B-4631-BDDD-E418DFDF958B}" presName="Name64" presStyleLbl="parChTrans1D4" presStyleIdx="26" presStyleCnt="64"/>
      <dgm:spPr/>
      <dgm:t>
        <a:bodyPr/>
        <a:lstStyle/>
        <a:p>
          <a:endParaRPr lang="da-DK"/>
        </a:p>
      </dgm:t>
    </dgm:pt>
    <dgm:pt modelId="{D346D1BA-7494-4641-A094-81A14036B412}" type="pres">
      <dgm:prSet presAssocID="{5AF9A750-78D8-4A1C-A196-BBD040D3A611}" presName="hierRoot2" presStyleCnt="0">
        <dgm:presLayoutVars>
          <dgm:hierBranch val="init"/>
        </dgm:presLayoutVars>
      </dgm:prSet>
      <dgm:spPr/>
    </dgm:pt>
    <dgm:pt modelId="{7FB7CE2A-D817-4FB8-B6AC-03E3E405FC39}" type="pres">
      <dgm:prSet presAssocID="{5AF9A750-78D8-4A1C-A196-BBD040D3A611}" presName="rootComposite" presStyleCnt="0"/>
      <dgm:spPr/>
    </dgm:pt>
    <dgm:pt modelId="{792F068B-A9B1-48F5-A840-A974A9317013}" type="pres">
      <dgm:prSet presAssocID="{5AF9A750-78D8-4A1C-A196-BBD040D3A611}" presName="rootText" presStyleLbl="node4" presStyleIdx="26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D979473-A5E6-40AA-9823-A77521A51B0F}" type="pres">
      <dgm:prSet presAssocID="{5AF9A750-78D8-4A1C-A196-BBD040D3A611}" presName="rootConnector" presStyleLbl="node4" presStyleIdx="26" presStyleCnt="64"/>
      <dgm:spPr/>
      <dgm:t>
        <a:bodyPr/>
        <a:lstStyle/>
        <a:p>
          <a:endParaRPr lang="da-DK"/>
        </a:p>
      </dgm:t>
    </dgm:pt>
    <dgm:pt modelId="{B4117006-D05B-43B9-B56C-3362EFC2ED4E}" type="pres">
      <dgm:prSet presAssocID="{5AF9A750-78D8-4A1C-A196-BBD040D3A611}" presName="hierChild4" presStyleCnt="0"/>
      <dgm:spPr/>
    </dgm:pt>
    <dgm:pt modelId="{71620CE7-FF0A-4FB1-B017-E9115377AAB9}" type="pres">
      <dgm:prSet presAssocID="{7044774F-6A81-4443-9E17-BD98ED2B920F}" presName="Name64" presStyleLbl="parChTrans1D4" presStyleIdx="27" presStyleCnt="64"/>
      <dgm:spPr/>
      <dgm:t>
        <a:bodyPr/>
        <a:lstStyle/>
        <a:p>
          <a:endParaRPr lang="da-DK"/>
        </a:p>
      </dgm:t>
    </dgm:pt>
    <dgm:pt modelId="{0C02AF55-6B98-40E3-A1DA-37C6D2CE7504}" type="pres">
      <dgm:prSet presAssocID="{160C39CF-5CEE-4BB2-BD70-54956A85C45D}" presName="hierRoot2" presStyleCnt="0">
        <dgm:presLayoutVars>
          <dgm:hierBranch val="init"/>
        </dgm:presLayoutVars>
      </dgm:prSet>
      <dgm:spPr/>
    </dgm:pt>
    <dgm:pt modelId="{D30F606B-A707-4504-90C3-E546B580DDB1}" type="pres">
      <dgm:prSet presAssocID="{160C39CF-5CEE-4BB2-BD70-54956A85C45D}" presName="rootComposite" presStyleCnt="0"/>
      <dgm:spPr/>
    </dgm:pt>
    <dgm:pt modelId="{19D0CDAE-DBC2-4D4C-8446-2A89968C2705}" type="pres">
      <dgm:prSet presAssocID="{160C39CF-5CEE-4BB2-BD70-54956A85C45D}" presName="rootText" presStyleLbl="node4" presStyleIdx="27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A09D892-B1B2-4399-87BB-E122FE9004D4}" type="pres">
      <dgm:prSet presAssocID="{160C39CF-5CEE-4BB2-BD70-54956A85C45D}" presName="rootConnector" presStyleLbl="node4" presStyleIdx="27" presStyleCnt="64"/>
      <dgm:spPr/>
      <dgm:t>
        <a:bodyPr/>
        <a:lstStyle/>
        <a:p>
          <a:endParaRPr lang="da-DK"/>
        </a:p>
      </dgm:t>
    </dgm:pt>
    <dgm:pt modelId="{769C5471-5810-4603-9E19-143E4B765D31}" type="pres">
      <dgm:prSet presAssocID="{160C39CF-5CEE-4BB2-BD70-54956A85C45D}" presName="hierChild4" presStyleCnt="0"/>
      <dgm:spPr/>
    </dgm:pt>
    <dgm:pt modelId="{7B0F6309-6E2B-4EA4-ACD3-FB93CE2118B7}" type="pres">
      <dgm:prSet presAssocID="{160C39CF-5CEE-4BB2-BD70-54956A85C45D}" presName="hierChild5" presStyleCnt="0"/>
      <dgm:spPr/>
    </dgm:pt>
    <dgm:pt modelId="{C8D90BB7-2230-483B-8402-FD0A4FFFB922}" type="pres">
      <dgm:prSet presAssocID="{0D226227-A901-4AF8-AF65-6EEAE98C230C}" presName="Name64" presStyleLbl="parChTrans1D4" presStyleIdx="28" presStyleCnt="64"/>
      <dgm:spPr/>
      <dgm:t>
        <a:bodyPr/>
        <a:lstStyle/>
        <a:p>
          <a:endParaRPr lang="da-DK"/>
        </a:p>
      </dgm:t>
    </dgm:pt>
    <dgm:pt modelId="{4FD8E2EC-1D02-4D9C-ABD8-9ED365C48E45}" type="pres">
      <dgm:prSet presAssocID="{CCE07DC3-7A88-4931-B18E-07407E8161B6}" presName="hierRoot2" presStyleCnt="0">
        <dgm:presLayoutVars>
          <dgm:hierBranch val="init"/>
        </dgm:presLayoutVars>
      </dgm:prSet>
      <dgm:spPr/>
    </dgm:pt>
    <dgm:pt modelId="{B692A126-06E9-4AC9-866D-8754B7D68880}" type="pres">
      <dgm:prSet presAssocID="{CCE07DC3-7A88-4931-B18E-07407E8161B6}" presName="rootComposite" presStyleCnt="0"/>
      <dgm:spPr/>
    </dgm:pt>
    <dgm:pt modelId="{2B196A48-3C36-4F81-B7B4-C14941E87609}" type="pres">
      <dgm:prSet presAssocID="{CCE07DC3-7A88-4931-B18E-07407E8161B6}" presName="rootText" presStyleLbl="node4" presStyleIdx="28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FA217E6-F0FC-471B-A7CA-8FBF59591119}" type="pres">
      <dgm:prSet presAssocID="{CCE07DC3-7A88-4931-B18E-07407E8161B6}" presName="rootConnector" presStyleLbl="node4" presStyleIdx="28" presStyleCnt="64"/>
      <dgm:spPr/>
      <dgm:t>
        <a:bodyPr/>
        <a:lstStyle/>
        <a:p>
          <a:endParaRPr lang="da-DK"/>
        </a:p>
      </dgm:t>
    </dgm:pt>
    <dgm:pt modelId="{5222D19F-8619-4983-9F37-8DB1A2D01742}" type="pres">
      <dgm:prSet presAssocID="{CCE07DC3-7A88-4931-B18E-07407E8161B6}" presName="hierChild4" presStyleCnt="0"/>
      <dgm:spPr/>
    </dgm:pt>
    <dgm:pt modelId="{79C97BE4-FA0A-4549-BC3A-B8978E3FE776}" type="pres">
      <dgm:prSet presAssocID="{CCE07DC3-7A88-4931-B18E-07407E8161B6}" presName="hierChild5" presStyleCnt="0"/>
      <dgm:spPr/>
    </dgm:pt>
    <dgm:pt modelId="{088A4931-4906-4419-8FB9-D90D9514F3A0}" type="pres">
      <dgm:prSet presAssocID="{5AF9A750-78D8-4A1C-A196-BBD040D3A611}" presName="hierChild5" presStyleCnt="0"/>
      <dgm:spPr/>
    </dgm:pt>
    <dgm:pt modelId="{9D7DC38A-2988-4CB7-AD7C-25D5E92303FD}" type="pres">
      <dgm:prSet presAssocID="{11F902AE-3CE3-4C5D-A154-728D7F5BE3FC}" presName="hierChild5" presStyleCnt="0"/>
      <dgm:spPr/>
    </dgm:pt>
    <dgm:pt modelId="{93E8B993-8E77-4851-921A-5F05796DF203}" type="pres">
      <dgm:prSet presAssocID="{D683457D-5B08-40BB-87A5-5443A1D220CF}" presName="hierChild5" presStyleCnt="0"/>
      <dgm:spPr/>
    </dgm:pt>
    <dgm:pt modelId="{E412CF38-18E4-4C97-8CEF-DC84FA1EEAB3}" type="pres">
      <dgm:prSet presAssocID="{F8CA8D12-EE72-4F1E-92E8-7473EC90FD56}" presName="hierChild5" presStyleCnt="0"/>
      <dgm:spPr/>
    </dgm:pt>
    <dgm:pt modelId="{5B101EE8-B78E-4AB1-8DF0-B4F196497D24}" type="pres">
      <dgm:prSet presAssocID="{4707D837-7C7A-47D2-9E89-A86131A93BD6}" presName="hierChild5" presStyleCnt="0"/>
      <dgm:spPr/>
    </dgm:pt>
    <dgm:pt modelId="{1A99C891-349C-4AD1-BB2E-1536980B9046}" type="pres">
      <dgm:prSet presAssocID="{AF8ABF77-345E-4C3B-AA13-E6C540360F65}" presName="Name64" presStyleLbl="parChTrans1D4" presStyleIdx="29" presStyleCnt="64"/>
      <dgm:spPr/>
      <dgm:t>
        <a:bodyPr/>
        <a:lstStyle/>
        <a:p>
          <a:endParaRPr lang="da-DK"/>
        </a:p>
      </dgm:t>
    </dgm:pt>
    <dgm:pt modelId="{49265BF1-C1A5-4FA3-93B1-8F1687AB8685}" type="pres">
      <dgm:prSet presAssocID="{E2CFD0A3-5561-46C0-BF18-EB1100AE8EEA}" presName="hierRoot2" presStyleCnt="0">
        <dgm:presLayoutVars>
          <dgm:hierBranch val="init"/>
        </dgm:presLayoutVars>
      </dgm:prSet>
      <dgm:spPr/>
    </dgm:pt>
    <dgm:pt modelId="{8FEE333B-5758-4F34-9767-1CF53A087A86}" type="pres">
      <dgm:prSet presAssocID="{E2CFD0A3-5561-46C0-BF18-EB1100AE8EEA}" presName="rootComposite" presStyleCnt="0"/>
      <dgm:spPr/>
    </dgm:pt>
    <dgm:pt modelId="{6546204E-708F-4CD0-9549-F968785744AE}" type="pres">
      <dgm:prSet presAssocID="{E2CFD0A3-5561-46C0-BF18-EB1100AE8EEA}" presName="rootText" presStyleLbl="node4" presStyleIdx="29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3CCAECC-692C-44A7-8A1F-0B19D4816AE1}" type="pres">
      <dgm:prSet presAssocID="{E2CFD0A3-5561-46C0-BF18-EB1100AE8EEA}" presName="rootConnector" presStyleLbl="node4" presStyleIdx="29" presStyleCnt="64"/>
      <dgm:spPr/>
      <dgm:t>
        <a:bodyPr/>
        <a:lstStyle/>
        <a:p>
          <a:endParaRPr lang="da-DK"/>
        </a:p>
      </dgm:t>
    </dgm:pt>
    <dgm:pt modelId="{A995D36C-60F0-4FC6-9052-3D3D8B971F54}" type="pres">
      <dgm:prSet presAssocID="{E2CFD0A3-5561-46C0-BF18-EB1100AE8EEA}" presName="hierChild4" presStyleCnt="0"/>
      <dgm:spPr/>
    </dgm:pt>
    <dgm:pt modelId="{42410C86-589F-479C-A6E9-FC6B9AA58990}" type="pres">
      <dgm:prSet presAssocID="{D5A7D015-0FF8-472B-AEA7-9BC800900665}" presName="Name64" presStyleLbl="parChTrans1D4" presStyleIdx="30" presStyleCnt="64"/>
      <dgm:spPr/>
      <dgm:t>
        <a:bodyPr/>
        <a:lstStyle/>
        <a:p>
          <a:endParaRPr lang="da-DK"/>
        </a:p>
      </dgm:t>
    </dgm:pt>
    <dgm:pt modelId="{8716257E-9147-4686-AF4F-B8D317F32830}" type="pres">
      <dgm:prSet presAssocID="{EC8A7FB1-4298-48D5-846D-DF459E21BC87}" presName="hierRoot2" presStyleCnt="0">
        <dgm:presLayoutVars>
          <dgm:hierBranch val="init"/>
        </dgm:presLayoutVars>
      </dgm:prSet>
      <dgm:spPr/>
    </dgm:pt>
    <dgm:pt modelId="{C45BD988-9C47-4015-888A-5EAA03E8CBFD}" type="pres">
      <dgm:prSet presAssocID="{EC8A7FB1-4298-48D5-846D-DF459E21BC87}" presName="rootComposite" presStyleCnt="0"/>
      <dgm:spPr/>
    </dgm:pt>
    <dgm:pt modelId="{B76C2F46-3DF0-4E90-AB28-CA6E9AA0ADAD}" type="pres">
      <dgm:prSet presAssocID="{EC8A7FB1-4298-48D5-846D-DF459E21BC87}" presName="rootText" presStyleLbl="node4" presStyleIdx="30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B7C17BEE-0128-4BDC-8036-FBE020639E86}" type="pres">
      <dgm:prSet presAssocID="{EC8A7FB1-4298-48D5-846D-DF459E21BC87}" presName="rootConnector" presStyleLbl="node4" presStyleIdx="30" presStyleCnt="64"/>
      <dgm:spPr/>
      <dgm:t>
        <a:bodyPr/>
        <a:lstStyle/>
        <a:p>
          <a:endParaRPr lang="da-DK"/>
        </a:p>
      </dgm:t>
    </dgm:pt>
    <dgm:pt modelId="{B1A708FB-98AC-40BD-98BC-27A5B31E5A36}" type="pres">
      <dgm:prSet presAssocID="{EC8A7FB1-4298-48D5-846D-DF459E21BC87}" presName="hierChild4" presStyleCnt="0"/>
      <dgm:spPr/>
    </dgm:pt>
    <dgm:pt modelId="{11235849-80BD-482C-A8D6-87A1FE4EBC8D}" type="pres">
      <dgm:prSet presAssocID="{FC18B1CE-ADB2-4EA7-908D-4400A5A8C6FF}" presName="Name64" presStyleLbl="parChTrans1D4" presStyleIdx="31" presStyleCnt="64"/>
      <dgm:spPr/>
      <dgm:t>
        <a:bodyPr/>
        <a:lstStyle/>
        <a:p>
          <a:endParaRPr lang="da-DK"/>
        </a:p>
      </dgm:t>
    </dgm:pt>
    <dgm:pt modelId="{70890E90-A318-41AE-81C6-B036E11FA9B9}" type="pres">
      <dgm:prSet presAssocID="{D34A526B-9BC4-466C-8328-B521E79EE1D8}" presName="hierRoot2" presStyleCnt="0">
        <dgm:presLayoutVars>
          <dgm:hierBranch val="init"/>
        </dgm:presLayoutVars>
      </dgm:prSet>
      <dgm:spPr/>
    </dgm:pt>
    <dgm:pt modelId="{F256EE12-AC88-414C-AD4B-468E8CF89AF9}" type="pres">
      <dgm:prSet presAssocID="{D34A526B-9BC4-466C-8328-B521E79EE1D8}" presName="rootComposite" presStyleCnt="0"/>
      <dgm:spPr/>
    </dgm:pt>
    <dgm:pt modelId="{3E45CFFA-0AE5-496F-8853-17FB608F5D3F}" type="pres">
      <dgm:prSet presAssocID="{D34A526B-9BC4-466C-8328-B521E79EE1D8}" presName="rootText" presStyleLbl="node4" presStyleIdx="31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BB7B255D-F2C8-4664-9642-CB701BC2C6B5}" type="pres">
      <dgm:prSet presAssocID="{D34A526B-9BC4-466C-8328-B521E79EE1D8}" presName="rootConnector" presStyleLbl="node4" presStyleIdx="31" presStyleCnt="64"/>
      <dgm:spPr/>
      <dgm:t>
        <a:bodyPr/>
        <a:lstStyle/>
        <a:p>
          <a:endParaRPr lang="da-DK"/>
        </a:p>
      </dgm:t>
    </dgm:pt>
    <dgm:pt modelId="{58037831-23CA-41CC-8FAE-588D001F4D84}" type="pres">
      <dgm:prSet presAssocID="{D34A526B-9BC4-466C-8328-B521E79EE1D8}" presName="hierChild4" presStyleCnt="0"/>
      <dgm:spPr/>
    </dgm:pt>
    <dgm:pt modelId="{90BE455C-5C55-425A-8D24-30A18CDAF7F9}" type="pres">
      <dgm:prSet presAssocID="{156A1B64-BC9A-4106-A42E-9B299BB6447E}" presName="Name64" presStyleLbl="parChTrans1D4" presStyleIdx="32" presStyleCnt="64"/>
      <dgm:spPr/>
      <dgm:t>
        <a:bodyPr/>
        <a:lstStyle/>
        <a:p>
          <a:endParaRPr lang="da-DK"/>
        </a:p>
      </dgm:t>
    </dgm:pt>
    <dgm:pt modelId="{472656FC-AA33-4E63-A6FC-F1C5360472D6}" type="pres">
      <dgm:prSet presAssocID="{C0060364-463F-4479-A0F0-2F6513221A09}" presName="hierRoot2" presStyleCnt="0">
        <dgm:presLayoutVars>
          <dgm:hierBranch val="init"/>
        </dgm:presLayoutVars>
      </dgm:prSet>
      <dgm:spPr/>
    </dgm:pt>
    <dgm:pt modelId="{C8FF76FD-C810-4EEF-8B24-386619708F05}" type="pres">
      <dgm:prSet presAssocID="{C0060364-463F-4479-A0F0-2F6513221A09}" presName="rootComposite" presStyleCnt="0"/>
      <dgm:spPr/>
    </dgm:pt>
    <dgm:pt modelId="{58107BEA-8385-414B-867F-2264F8E47A51}" type="pres">
      <dgm:prSet presAssocID="{C0060364-463F-4479-A0F0-2F6513221A09}" presName="rootText" presStyleLbl="node4" presStyleIdx="32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1F9D131D-365F-4EA7-9538-4E67BCC5CBA5}" type="pres">
      <dgm:prSet presAssocID="{C0060364-463F-4479-A0F0-2F6513221A09}" presName="rootConnector" presStyleLbl="node4" presStyleIdx="32" presStyleCnt="64"/>
      <dgm:spPr/>
      <dgm:t>
        <a:bodyPr/>
        <a:lstStyle/>
        <a:p>
          <a:endParaRPr lang="da-DK"/>
        </a:p>
      </dgm:t>
    </dgm:pt>
    <dgm:pt modelId="{B824534E-F5BB-4622-AB9B-EDFC129495CC}" type="pres">
      <dgm:prSet presAssocID="{C0060364-463F-4479-A0F0-2F6513221A09}" presName="hierChild4" presStyleCnt="0"/>
      <dgm:spPr/>
    </dgm:pt>
    <dgm:pt modelId="{4B194F26-85D0-49F2-8C1C-A194354F48DF}" type="pres">
      <dgm:prSet presAssocID="{8B71742C-BEE5-48E0-A127-15E7A2230BA9}" presName="Name64" presStyleLbl="parChTrans1D4" presStyleIdx="33" presStyleCnt="64"/>
      <dgm:spPr/>
      <dgm:t>
        <a:bodyPr/>
        <a:lstStyle/>
        <a:p>
          <a:endParaRPr lang="da-DK"/>
        </a:p>
      </dgm:t>
    </dgm:pt>
    <dgm:pt modelId="{3AD614B7-9638-467F-977A-09F26025E03D}" type="pres">
      <dgm:prSet presAssocID="{B51E2F8C-1BC4-4FE6-B72B-DBA71BF3483B}" presName="hierRoot2" presStyleCnt="0">
        <dgm:presLayoutVars>
          <dgm:hierBranch val="init"/>
        </dgm:presLayoutVars>
      </dgm:prSet>
      <dgm:spPr/>
    </dgm:pt>
    <dgm:pt modelId="{131C9C1E-B0EE-484C-AD67-23E2C27E66D4}" type="pres">
      <dgm:prSet presAssocID="{B51E2F8C-1BC4-4FE6-B72B-DBA71BF3483B}" presName="rootComposite" presStyleCnt="0"/>
      <dgm:spPr/>
    </dgm:pt>
    <dgm:pt modelId="{3AD39B35-2700-4DAA-9626-BE8433E69381}" type="pres">
      <dgm:prSet presAssocID="{B51E2F8C-1BC4-4FE6-B72B-DBA71BF3483B}" presName="rootText" presStyleLbl="node4" presStyleIdx="33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209BC42-0ABD-456C-B5B2-A8A358B75A52}" type="pres">
      <dgm:prSet presAssocID="{B51E2F8C-1BC4-4FE6-B72B-DBA71BF3483B}" presName="rootConnector" presStyleLbl="node4" presStyleIdx="33" presStyleCnt="64"/>
      <dgm:spPr/>
      <dgm:t>
        <a:bodyPr/>
        <a:lstStyle/>
        <a:p>
          <a:endParaRPr lang="da-DK"/>
        </a:p>
      </dgm:t>
    </dgm:pt>
    <dgm:pt modelId="{83A7DA3B-DDB5-4CE5-ACCE-DD711A3B68BF}" type="pres">
      <dgm:prSet presAssocID="{B51E2F8C-1BC4-4FE6-B72B-DBA71BF3483B}" presName="hierChild4" presStyleCnt="0"/>
      <dgm:spPr/>
    </dgm:pt>
    <dgm:pt modelId="{8631BA89-7789-4735-9469-6859942B205D}" type="pres">
      <dgm:prSet presAssocID="{434688C1-10BB-4733-ABC9-7DD7D69BAD5D}" presName="Name64" presStyleLbl="parChTrans1D4" presStyleIdx="34" presStyleCnt="64"/>
      <dgm:spPr/>
      <dgm:t>
        <a:bodyPr/>
        <a:lstStyle/>
        <a:p>
          <a:endParaRPr lang="da-DK"/>
        </a:p>
      </dgm:t>
    </dgm:pt>
    <dgm:pt modelId="{D71A2C42-CD79-4ED8-B062-5981E5E5D864}" type="pres">
      <dgm:prSet presAssocID="{3A8ABD21-1B7D-4016-9C7C-D5280C475ED9}" presName="hierRoot2" presStyleCnt="0">
        <dgm:presLayoutVars>
          <dgm:hierBranch val="init"/>
        </dgm:presLayoutVars>
      </dgm:prSet>
      <dgm:spPr/>
    </dgm:pt>
    <dgm:pt modelId="{003329AC-7469-491B-B264-B7187B6223B1}" type="pres">
      <dgm:prSet presAssocID="{3A8ABD21-1B7D-4016-9C7C-D5280C475ED9}" presName="rootComposite" presStyleCnt="0"/>
      <dgm:spPr/>
    </dgm:pt>
    <dgm:pt modelId="{7A663D50-6F53-4AB7-AAFC-523E9FC6E4C9}" type="pres">
      <dgm:prSet presAssocID="{3A8ABD21-1B7D-4016-9C7C-D5280C475ED9}" presName="rootText" presStyleLbl="node4" presStyleIdx="34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36C07B9C-D746-4FFA-A7B8-6CEFF5F1CC83}" type="pres">
      <dgm:prSet presAssocID="{3A8ABD21-1B7D-4016-9C7C-D5280C475ED9}" presName="rootConnector" presStyleLbl="node4" presStyleIdx="34" presStyleCnt="64"/>
      <dgm:spPr/>
      <dgm:t>
        <a:bodyPr/>
        <a:lstStyle/>
        <a:p>
          <a:endParaRPr lang="da-DK"/>
        </a:p>
      </dgm:t>
    </dgm:pt>
    <dgm:pt modelId="{650DBAA9-730D-48F7-A51A-43DBA1503E94}" type="pres">
      <dgm:prSet presAssocID="{3A8ABD21-1B7D-4016-9C7C-D5280C475ED9}" presName="hierChild4" presStyleCnt="0"/>
      <dgm:spPr/>
    </dgm:pt>
    <dgm:pt modelId="{4329D24D-D658-437C-8608-45100035C65F}" type="pres">
      <dgm:prSet presAssocID="{3A8ABD21-1B7D-4016-9C7C-D5280C475ED9}" presName="hierChild5" presStyleCnt="0"/>
      <dgm:spPr/>
    </dgm:pt>
    <dgm:pt modelId="{E42F1CDD-B6D1-4087-9455-FA7909DBF7B8}" type="pres">
      <dgm:prSet presAssocID="{B51E2F8C-1BC4-4FE6-B72B-DBA71BF3483B}" presName="hierChild5" presStyleCnt="0"/>
      <dgm:spPr/>
    </dgm:pt>
    <dgm:pt modelId="{316E1991-2A29-49B7-A8A2-ADC556A331C7}" type="pres">
      <dgm:prSet presAssocID="{C0060364-463F-4479-A0F0-2F6513221A09}" presName="hierChild5" presStyleCnt="0"/>
      <dgm:spPr/>
    </dgm:pt>
    <dgm:pt modelId="{5D35FD58-E722-4663-AA12-A170B86BFC48}" type="pres">
      <dgm:prSet presAssocID="{D34A526B-9BC4-466C-8328-B521E79EE1D8}" presName="hierChild5" presStyleCnt="0"/>
      <dgm:spPr/>
    </dgm:pt>
    <dgm:pt modelId="{71882741-2093-496F-ACC7-0171351C778C}" type="pres">
      <dgm:prSet presAssocID="{EC8A7FB1-4298-48D5-846D-DF459E21BC87}" presName="hierChild5" presStyleCnt="0"/>
      <dgm:spPr/>
    </dgm:pt>
    <dgm:pt modelId="{24D50D6E-B5C0-4183-B84F-C56F358F739C}" type="pres">
      <dgm:prSet presAssocID="{E2CFD0A3-5561-46C0-BF18-EB1100AE8EEA}" presName="hierChild5" presStyleCnt="0"/>
      <dgm:spPr/>
    </dgm:pt>
    <dgm:pt modelId="{BEE02372-6329-49B0-922D-A5A6CDD007D1}" type="pres">
      <dgm:prSet presAssocID="{0E4CD8AE-950C-4971-BD17-4BDDCDC50F94}" presName="hierChild5" presStyleCnt="0"/>
      <dgm:spPr/>
    </dgm:pt>
    <dgm:pt modelId="{9BDABAB1-60F8-4F1E-A493-E06C0B9584A9}" type="pres">
      <dgm:prSet presAssocID="{748685F2-59BB-47DD-B764-F5FCB555934F}" presName="Name64" presStyleLbl="parChTrans1D3" presStyleIdx="1" presStyleCnt="2"/>
      <dgm:spPr/>
      <dgm:t>
        <a:bodyPr/>
        <a:lstStyle/>
        <a:p>
          <a:endParaRPr lang="da-DK"/>
        </a:p>
      </dgm:t>
    </dgm:pt>
    <dgm:pt modelId="{F6EDE7D2-6AF4-452C-B904-FD300124E5CF}" type="pres">
      <dgm:prSet presAssocID="{7A21A356-DF25-4FF8-A4F5-40C17502B846}" presName="hierRoot2" presStyleCnt="0">
        <dgm:presLayoutVars>
          <dgm:hierBranch val="init"/>
        </dgm:presLayoutVars>
      </dgm:prSet>
      <dgm:spPr/>
    </dgm:pt>
    <dgm:pt modelId="{F086DDE4-5616-4CCE-8D68-DF3A57944D25}" type="pres">
      <dgm:prSet presAssocID="{7A21A356-DF25-4FF8-A4F5-40C17502B846}" presName="rootComposite" presStyleCnt="0"/>
      <dgm:spPr/>
    </dgm:pt>
    <dgm:pt modelId="{311F8FAC-4BD3-4959-BCA4-DBD51A6F2CC8}" type="pres">
      <dgm:prSet presAssocID="{7A21A356-DF25-4FF8-A4F5-40C17502B84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B430344D-3FC0-44BD-B31C-368F696A3581}" type="pres">
      <dgm:prSet presAssocID="{7A21A356-DF25-4FF8-A4F5-40C17502B846}" presName="rootConnector" presStyleLbl="node3" presStyleIdx="1" presStyleCnt="2"/>
      <dgm:spPr/>
      <dgm:t>
        <a:bodyPr/>
        <a:lstStyle/>
        <a:p>
          <a:endParaRPr lang="da-DK"/>
        </a:p>
      </dgm:t>
    </dgm:pt>
    <dgm:pt modelId="{E451ACFA-46D4-4DE5-AFB5-9274DB48600D}" type="pres">
      <dgm:prSet presAssocID="{7A21A356-DF25-4FF8-A4F5-40C17502B846}" presName="hierChild4" presStyleCnt="0"/>
      <dgm:spPr/>
    </dgm:pt>
    <dgm:pt modelId="{EFABCB35-7874-4589-9BE3-8C49A5BBA30F}" type="pres">
      <dgm:prSet presAssocID="{83375D8F-C571-45F4-953D-35337486B09C}" presName="Name64" presStyleLbl="parChTrans1D4" presStyleIdx="35" presStyleCnt="64"/>
      <dgm:spPr/>
      <dgm:t>
        <a:bodyPr/>
        <a:lstStyle/>
        <a:p>
          <a:endParaRPr lang="da-DK"/>
        </a:p>
      </dgm:t>
    </dgm:pt>
    <dgm:pt modelId="{2006E7A2-10D7-4A70-834B-DF01862851C3}" type="pres">
      <dgm:prSet presAssocID="{45137498-46AE-40E5-8B14-3971B731066D}" presName="hierRoot2" presStyleCnt="0">
        <dgm:presLayoutVars>
          <dgm:hierBranch val="init"/>
        </dgm:presLayoutVars>
      </dgm:prSet>
      <dgm:spPr/>
    </dgm:pt>
    <dgm:pt modelId="{0DA1CE85-1845-4D01-8698-4E0070BEAC84}" type="pres">
      <dgm:prSet presAssocID="{45137498-46AE-40E5-8B14-3971B731066D}" presName="rootComposite" presStyleCnt="0"/>
      <dgm:spPr/>
    </dgm:pt>
    <dgm:pt modelId="{F851373B-9C5B-4F60-9B4F-E66060F70D80}" type="pres">
      <dgm:prSet presAssocID="{45137498-46AE-40E5-8B14-3971B731066D}" presName="rootText" presStyleLbl="node4" presStyleIdx="35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6F0B325-722D-4A72-998F-2965B9E4C60A}" type="pres">
      <dgm:prSet presAssocID="{45137498-46AE-40E5-8B14-3971B731066D}" presName="rootConnector" presStyleLbl="node4" presStyleIdx="35" presStyleCnt="64"/>
      <dgm:spPr/>
      <dgm:t>
        <a:bodyPr/>
        <a:lstStyle/>
        <a:p>
          <a:endParaRPr lang="da-DK"/>
        </a:p>
      </dgm:t>
    </dgm:pt>
    <dgm:pt modelId="{CD858C2B-562A-43A4-9AD0-4141E0ACEE47}" type="pres">
      <dgm:prSet presAssocID="{45137498-46AE-40E5-8B14-3971B731066D}" presName="hierChild4" presStyleCnt="0"/>
      <dgm:spPr/>
    </dgm:pt>
    <dgm:pt modelId="{9D5A4191-0106-4B6E-ACB7-703B3378FA54}" type="pres">
      <dgm:prSet presAssocID="{D4E4B0E6-61B3-464F-A3C0-F78A3C3E2FC0}" presName="Name64" presStyleLbl="parChTrans1D4" presStyleIdx="36" presStyleCnt="64"/>
      <dgm:spPr/>
      <dgm:t>
        <a:bodyPr/>
        <a:lstStyle/>
        <a:p>
          <a:endParaRPr lang="da-DK"/>
        </a:p>
      </dgm:t>
    </dgm:pt>
    <dgm:pt modelId="{1C6A056B-A05F-4867-BF27-3A2E4161CF8E}" type="pres">
      <dgm:prSet presAssocID="{69B815A7-CDA1-4C83-BDC2-11119B241634}" presName="hierRoot2" presStyleCnt="0">
        <dgm:presLayoutVars>
          <dgm:hierBranch val="init"/>
        </dgm:presLayoutVars>
      </dgm:prSet>
      <dgm:spPr/>
    </dgm:pt>
    <dgm:pt modelId="{F9C218A4-15B7-44ED-ABE0-883E2CAEEA71}" type="pres">
      <dgm:prSet presAssocID="{69B815A7-CDA1-4C83-BDC2-11119B241634}" presName="rootComposite" presStyleCnt="0"/>
      <dgm:spPr/>
    </dgm:pt>
    <dgm:pt modelId="{02691AB6-D9A2-413A-B195-8691B005EA77}" type="pres">
      <dgm:prSet presAssocID="{69B815A7-CDA1-4C83-BDC2-11119B241634}" presName="rootText" presStyleLbl="node4" presStyleIdx="36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16DF904-E070-4E4C-9742-5EA4EE1D58A8}" type="pres">
      <dgm:prSet presAssocID="{69B815A7-CDA1-4C83-BDC2-11119B241634}" presName="rootConnector" presStyleLbl="node4" presStyleIdx="36" presStyleCnt="64"/>
      <dgm:spPr/>
      <dgm:t>
        <a:bodyPr/>
        <a:lstStyle/>
        <a:p>
          <a:endParaRPr lang="da-DK"/>
        </a:p>
      </dgm:t>
    </dgm:pt>
    <dgm:pt modelId="{6A8C0C0E-3649-4E59-AC8F-9E1DDCD39A4E}" type="pres">
      <dgm:prSet presAssocID="{69B815A7-CDA1-4C83-BDC2-11119B241634}" presName="hierChild4" presStyleCnt="0"/>
      <dgm:spPr/>
    </dgm:pt>
    <dgm:pt modelId="{64891E9C-4DA1-4C82-A2E3-0732B8EC2A7C}" type="pres">
      <dgm:prSet presAssocID="{D61B914F-8ED3-4AFE-8D8E-90C453E6EFA1}" presName="Name64" presStyleLbl="parChTrans1D4" presStyleIdx="37" presStyleCnt="64"/>
      <dgm:spPr/>
      <dgm:t>
        <a:bodyPr/>
        <a:lstStyle/>
        <a:p>
          <a:endParaRPr lang="da-DK"/>
        </a:p>
      </dgm:t>
    </dgm:pt>
    <dgm:pt modelId="{E1475F43-81EC-41E7-86F3-6B42BD7BD130}" type="pres">
      <dgm:prSet presAssocID="{F9E1C389-478D-47E4-9FE9-CC1611871041}" presName="hierRoot2" presStyleCnt="0">
        <dgm:presLayoutVars>
          <dgm:hierBranch val="init"/>
        </dgm:presLayoutVars>
      </dgm:prSet>
      <dgm:spPr/>
    </dgm:pt>
    <dgm:pt modelId="{C80005E3-4006-4A92-8F66-E7A87D9034CB}" type="pres">
      <dgm:prSet presAssocID="{F9E1C389-478D-47E4-9FE9-CC1611871041}" presName="rootComposite" presStyleCnt="0"/>
      <dgm:spPr/>
    </dgm:pt>
    <dgm:pt modelId="{4A7E128C-2160-4F34-B2E4-F6338D0AE9A6}" type="pres">
      <dgm:prSet presAssocID="{F9E1C389-478D-47E4-9FE9-CC1611871041}" presName="rootText" presStyleLbl="node4" presStyleIdx="37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045E74C6-8A06-4C65-ACA8-846DB0DA9F12}" type="pres">
      <dgm:prSet presAssocID="{F9E1C389-478D-47E4-9FE9-CC1611871041}" presName="rootConnector" presStyleLbl="node4" presStyleIdx="37" presStyleCnt="64"/>
      <dgm:spPr/>
      <dgm:t>
        <a:bodyPr/>
        <a:lstStyle/>
        <a:p>
          <a:endParaRPr lang="da-DK"/>
        </a:p>
      </dgm:t>
    </dgm:pt>
    <dgm:pt modelId="{D6CB3EE8-AABC-4F42-9C56-1C6FA591B9A9}" type="pres">
      <dgm:prSet presAssocID="{F9E1C389-478D-47E4-9FE9-CC1611871041}" presName="hierChild4" presStyleCnt="0"/>
      <dgm:spPr/>
    </dgm:pt>
    <dgm:pt modelId="{97E73CCB-7D13-4BB2-872C-4AA2E23CD653}" type="pres">
      <dgm:prSet presAssocID="{F308A281-4DCC-406C-B732-2CD4829FC000}" presName="Name64" presStyleLbl="parChTrans1D4" presStyleIdx="38" presStyleCnt="64"/>
      <dgm:spPr/>
      <dgm:t>
        <a:bodyPr/>
        <a:lstStyle/>
        <a:p>
          <a:endParaRPr lang="da-DK"/>
        </a:p>
      </dgm:t>
    </dgm:pt>
    <dgm:pt modelId="{3C8765F0-AE23-4340-A0F4-225675CEC8BE}" type="pres">
      <dgm:prSet presAssocID="{14189CAC-8039-4562-A90C-C09C1A3134D5}" presName="hierRoot2" presStyleCnt="0">
        <dgm:presLayoutVars>
          <dgm:hierBranch val="init"/>
        </dgm:presLayoutVars>
      </dgm:prSet>
      <dgm:spPr/>
    </dgm:pt>
    <dgm:pt modelId="{23738F3B-3DC1-4B0B-9D30-29AE7F7FDD7E}" type="pres">
      <dgm:prSet presAssocID="{14189CAC-8039-4562-A90C-C09C1A3134D5}" presName="rootComposite" presStyleCnt="0"/>
      <dgm:spPr/>
    </dgm:pt>
    <dgm:pt modelId="{A3296D69-C93E-4C78-9257-A653EE60DB84}" type="pres">
      <dgm:prSet presAssocID="{14189CAC-8039-4562-A90C-C09C1A3134D5}" presName="rootText" presStyleLbl="node4" presStyleIdx="38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B8967C1-7EF4-4C3D-BD6D-813B088755FA}" type="pres">
      <dgm:prSet presAssocID="{14189CAC-8039-4562-A90C-C09C1A3134D5}" presName="rootConnector" presStyleLbl="node4" presStyleIdx="38" presStyleCnt="64"/>
      <dgm:spPr/>
      <dgm:t>
        <a:bodyPr/>
        <a:lstStyle/>
        <a:p>
          <a:endParaRPr lang="da-DK"/>
        </a:p>
      </dgm:t>
    </dgm:pt>
    <dgm:pt modelId="{7B8AE30B-B9B6-49FB-AEA3-FD1C0C4AA804}" type="pres">
      <dgm:prSet presAssocID="{14189CAC-8039-4562-A90C-C09C1A3134D5}" presName="hierChild4" presStyleCnt="0"/>
      <dgm:spPr/>
    </dgm:pt>
    <dgm:pt modelId="{F7B1F76E-C950-4AA3-BF48-BA900C5F2335}" type="pres">
      <dgm:prSet presAssocID="{FF908C16-609E-42CE-81AB-BF3F9ED2C5E5}" presName="Name64" presStyleLbl="parChTrans1D4" presStyleIdx="39" presStyleCnt="64"/>
      <dgm:spPr/>
      <dgm:t>
        <a:bodyPr/>
        <a:lstStyle/>
        <a:p>
          <a:endParaRPr lang="da-DK"/>
        </a:p>
      </dgm:t>
    </dgm:pt>
    <dgm:pt modelId="{DB4C5B8D-61E4-4775-B571-871CF2105A86}" type="pres">
      <dgm:prSet presAssocID="{C01F29B2-EE67-4C22-AC06-CAEE741D8585}" presName="hierRoot2" presStyleCnt="0">
        <dgm:presLayoutVars>
          <dgm:hierBranch val="init"/>
        </dgm:presLayoutVars>
      </dgm:prSet>
      <dgm:spPr/>
    </dgm:pt>
    <dgm:pt modelId="{5808B9D7-5EF5-461E-9709-ADF893380FCC}" type="pres">
      <dgm:prSet presAssocID="{C01F29B2-EE67-4C22-AC06-CAEE741D8585}" presName="rootComposite" presStyleCnt="0"/>
      <dgm:spPr/>
    </dgm:pt>
    <dgm:pt modelId="{76BDD144-DF6C-4F80-911A-5FCA2E63B921}" type="pres">
      <dgm:prSet presAssocID="{C01F29B2-EE67-4C22-AC06-CAEE741D8585}" presName="rootText" presStyleLbl="node4" presStyleIdx="39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359381AB-C851-40D0-AE09-9A05A64BB2E7}" type="pres">
      <dgm:prSet presAssocID="{C01F29B2-EE67-4C22-AC06-CAEE741D8585}" presName="rootConnector" presStyleLbl="node4" presStyleIdx="39" presStyleCnt="64"/>
      <dgm:spPr/>
      <dgm:t>
        <a:bodyPr/>
        <a:lstStyle/>
        <a:p>
          <a:endParaRPr lang="da-DK"/>
        </a:p>
      </dgm:t>
    </dgm:pt>
    <dgm:pt modelId="{EE4E7C46-EBA5-47C6-A61F-38AE3B12F891}" type="pres">
      <dgm:prSet presAssocID="{C01F29B2-EE67-4C22-AC06-CAEE741D8585}" presName="hierChild4" presStyleCnt="0"/>
      <dgm:spPr/>
    </dgm:pt>
    <dgm:pt modelId="{76157506-EAE5-4EE1-AF3B-B09AC6FD7DFA}" type="pres">
      <dgm:prSet presAssocID="{B30474D8-1BCF-401F-84C9-2A2B34676081}" presName="Name64" presStyleLbl="parChTrans1D4" presStyleIdx="40" presStyleCnt="64"/>
      <dgm:spPr/>
      <dgm:t>
        <a:bodyPr/>
        <a:lstStyle/>
        <a:p>
          <a:endParaRPr lang="da-DK"/>
        </a:p>
      </dgm:t>
    </dgm:pt>
    <dgm:pt modelId="{5DDA4260-F4AB-4681-BEFE-85FE76FDF0C8}" type="pres">
      <dgm:prSet presAssocID="{6DBF3CB7-B800-4747-B011-92915EA2F03F}" presName="hierRoot2" presStyleCnt="0">
        <dgm:presLayoutVars>
          <dgm:hierBranch val="init"/>
        </dgm:presLayoutVars>
      </dgm:prSet>
      <dgm:spPr/>
    </dgm:pt>
    <dgm:pt modelId="{E622BE6A-7090-4182-A334-34D5E974B639}" type="pres">
      <dgm:prSet presAssocID="{6DBF3CB7-B800-4747-B011-92915EA2F03F}" presName="rootComposite" presStyleCnt="0"/>
      <dgm:spPr/>
    </dgm:pt>
    <dgm:pt modelId="{2C62DF6D-E7A9-4137-A179-DE0BD6149C9F}" type="pres">
      <dgm:prSet presAssocID="{6DBF3CB7-B800-4747-B011-92915EA2F03F}" presName="rootText" presStyleLbl="node4" presStyleIdx="40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7E2A96C-859B-4FB7-8C42-BA930101DD37}" type="pres">
      <dgm:prSet presAssocID="{6DBF3CB7-B800-4747-B011-92915EA2F03F}" presName="rootConnector" presStyleLbl="node4" presStyleIdx="40" presStyleCnt="64"/>
      <dgm:spPr/>
      <dgm:t>
        <a:bodyPr/>
        <a:lstStyle/>
        <a:p>
          <a:endParaRPr lang="da-DK"/>
        </a:p>
      </dgm:t>
    </dgm:pt>
    <dgm:pt modelId="{FD47ACBC-51B4-439D-873E-ACAB590DF6AD}" type="pres">
      <dgm:prSet presAssocID="{6DBF3CB7-B800-4747-B011-92915EA2F03F}" presName="hierChild4" presStyleCnt="0"/>
      <dgm:spPr/>
    </dgm:pt>
    <dgm:pt modelId="{04FE639D-6AEE-4AEA-B01B-770C1EAD23EC}" type="pres">
      <dgm:prSet presAssocID="{6DBF3CB7-B800-4747-B011-92915EA2F03F}" presName="hierChild5" presStyleCnt="0"/>
      <dgm:spPr/>
    </dgm:pt>
    <dgm:pt modelId="{679237AE-3F17-4FB2-B613-9478DD06FEF6}" type="pres">
      <dgm:prSet presAssocID="{80819DA7-CA86-411A-B8C5-E2B4BCBF1DDC}" presName="Name64" presStyleLbl="parChTrans1D4" presStyleIdx="41" presStyleCnt="64"/>
      <dgm:spPr/>
      <dgm:t>
        <a:bodyPr/>
        <a:lstStyle/>
        <a:p>
          <a:endParaRPr lang="da-DK"/>
        </a:p>
      </dgm:t>
    </dgm:pt>
    <dgm:pt modelId="{F91D82AA-056A-4167-984F-BD23DAC99E15}" type="pres">
      <dgm:prSet presAssocID="{F1A50F0B-DCCE-446A-8E5B-FEFBD8F063BD}" presName="hierRoot2" presStyleCnt="0">
        <dgm:presLayoutVars>
          <dgm:hierBranch val="init"/>
        </dgm:presLayoutVars>
      </dgm:prSet>
      <dgm:spPr/>
    </dgm:pt>
    <dgm:pt modelId="{8648E6FE-BBAC-4C64-A79B-A3BC1CEEF36A}" type="pres">
      <dgm:prSet presAssocID="{F1A50F0B-DCCE-446A-8E5B-FEFBD8F063BD}" presName="rootComposite" presStyleCnt="0"/>
      <dgm:spPr/>
    </dgm:pt>
    <dgm:pt modelId="{97860A71-94DD-4FE9-94AB-34B7DC602F63}" type="pres">
      <dgm:prSet presAssocID="{F1A50F0B-DCCE-446A-8E5B-FEFBD8F063BD}" presName="rootText" presStyleLbl="node4" presStyleIdx="41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B7FF4F2-A8FC-4898-866E-1229EB2AC880}" type="pres">
      <dgm:prSet presAssocID="{F1A50F0B-DCCE-446A-8E5B-FEFBD8F063BD}" presName="rootConnector" presStyleLbl="node4" presStyleIdx="41" presStyleCnt="64"/>
      <dgm:spPr/>
      <dgm:t>
        <a:bodyPr/>
        <a:lstStyle/>
        <a:p>
          <a:endParaRPr lang="da-DK"/>
        </a:p>
      </dgm:t>
    </dgm:pt>
    <dgm:pt modelId="{1914B89B-B92B-4909-9D93-4FA691680F75}" type="pres">
      <dgm:prSet presAssocID="{F1A50F0B-DCCE-446A-8E5B-FEFBD8F063BD}" presName="hierChild4" presStyleCnt="0"/>
      <dgm:spPr/>
    </dgm:pt>
    <dgm:pt modelId="{D790AA7A-848B-473D-A782-9D68CC973E27}" type="pres">
      <dgm:prSet presAssocID="{F1A50F0B-DCCE-446A-8E5B-FEFBD8F063BD}" presName="hierChild5" presStyleCnt="0"/>
      <dgm:spPr/>
    </dgm:pt>
    <dgm:pt modelId="{569F3639-A5E6-4747-BC07-76C78B24C506}" type="pres">
      <dgm:prSet presAssocID="{C01F29B2-EE67-4C22-AC06-CAEE741D8585}" presName="hierChild5" presStyleCnt="0"/>
      <dgm:spPr/>
    </dgm:pt>
    <dgm:pt modelId="{8395003F-3154-403B-BA2F-16D18766CAD8}" type="pres">
      <dgm:prSet presAssocID="{895835BE-6908-46A1-95A1-C8D95ED0AEE6}" presName="Name64" presStyleLbl="parChTrans1D4" presStyleIdx="42" presStyleCnt="64"/>
      <dgm:spPr/>
      <dgm:t>
        <a:bodyPr/>
        <a:lstStyle/>
        <a:p>
          <a:endParaRPr lang="da-DK"/>
        </a:p>
      </dgm:t>
    </dgm:pt>
    <dgm:pt modelId="{B231BC32-7CA7-4136-B012-2F0D9ADA0E6C}" type="pres">
      <dgm:prSet presAssocID="{A228A8E6-672B-4AA7-8069-7BF8816E18AA}" presName="hierRoot2" presStyleCnt="0">
        <dgm:presLayoutVars>
          <dgm:hierBranch val="init"/>
        </dgm:presLayoutVars>
      </dgm:prSet>
      <dgm:spPr/>
    </dgm:pt>
    <dgm:pt modelId="{5B21E4F7-2BAC-481A-A85B-4193FE22D11F}" type="pres">
      <dgm:prSet presAssocID="{A228A8E6-672B-4AA7-8069-7BF8816E18AA}" presName="rootComposite" presStyleCnt="0"/>
      <dgm:spPr/>
    </dgm:pt>
    <dgm:pt modelId="{867F30CB-89A0-4840-83F7-141490C518A5}" type="pres">
      <dgm:prSet presAssocID="{A228A8E6-672B-4AA7-8069-7BF8816E18AA}" presName="rootText" presStyleLbl="node4" presStyleIdx="42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09E4AEDA-FE31-4672-8D42-F1D30794527D}" type="pres">
      <dgm:prSet presAssocID="{A228A8E6-672B-4AA7-8069-7BF8816E18AA}" presName="rootConnector" presStyleLbl="node4" presStyleIdx="42" presStyleCnt="64"/>
      <dgm:spPr/>
      <dgm:t>
        <a:bodyPr/>
        <a:lstStyle/>
        <a:p>
          <a:endParaRPr lang="da-DK"/>
        </a:p>
      </dgm:t>
    </dgm:pt>
    <dgm:pt modelId="{DD5D43A4-53AA-47C8-AB27-0B2BA5DE755A}" type="pres">
      <dgm:prSet presAssocID="{A228A8E6-672B-4AA7-8069-7BF8816E18AA}" presName="hierChild4" presStyleCnt="0"/>
      <dgm:spPr/>
    </dgm:pt>
    <dgm:pt modelId="{349A562F-2813-4E69-BBEF-39CD087114EE}" type="pres">
      <dgm:prSet presAssocID="{EE45BD86-5DE1-4BB3-8E41-095E5BAFE416}" presName="Name64" presStyleLbl="parChTrans1D4" presStyleIdx="43" presStyleCnt="64"/>
      <dgm:spPr/>
      <dgm:t>
        <a:bodyPr/>
        <a:lstStyle/>
        <a:p>
          <a:endParaRPr lang="da-DK"/>
        </a:p>
      </dgm:t>
    </dgm:pt>
    <dgm:pt modelId="{73BDAF38-A846-4193-90AE-4F6722AD51FD}" type="pres">
      <dgm:prSet presAssocID="{35D41BE9-1447-4B44-BE60-B16F356DDAAF}" presName="hierRoot2" presStyleCnt="0">
        <dgm:presLayoutVars>
          <dgm:hierBranch val="init"/>
        </dgm:presLayoutVars>
      </dgm:prSet>
      <dgm:spPr/>
    </dgm:pt>
    <dgm:pt modelId="{061819E9-452A-4C3B-87A2-777BA13612AA}" type="pres">
      <dgm:prSet presAssocID="{35D41BE9-1447-4B44-BE60-B16F356DDAAF}" presName="rootComposite" presStyleCnt="0"/>
      <dgm:spPr/>
    </dgm:pt>
    <dgm:pt modelId="{7411DA5F-DF40-4D03-8381-46DFB83C9BC4}" type="pres">
      <dgm:prSet presAssocID="{35D41BE9-1447-4B44-BE60-B16F356DDAAF}" presName="rootText" presStyleLbl="node4" presStyleIdx="43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A2A1391-4D84-4E8D-9F8A-A93AA698BE19}" type="pres">
      <dgm:prSet presAssocID="{35D41BE9-1447-4B44-BE60-B16F356DDAAF}" presName="rootConnector" presStyleLbl="node4" presStyleIdx="43" presStyleCnt="64"/>
      <dgm:spPr/>
      <dgm:t>
        <a:bodyPr/>
        <a:lstStyle/>
        <a:p>
          <a:endParaRPr lang="da-DK"/>
        </a:p>
      </dgm:t>
    </dgm:pt>
    <dgm:pt modelId="{F38D9B80-BEA5-4449-8AC6-47E42424394C}" type="pres">
      <dgm:prSet presAssocID="{35D41BE9-1447-4B44-BE60-B16F356DDAAF}" presName="hierChild4" presStyleCnt="0"/>
      <dgm:spPr/>
    </dgm:pt>
    <dgm:pt modelId="{19749254-E297-4225-8E69-DFC42BCAD505}" type="pres">
      <dgm:prSet presAssocID="{35D41BE9-1447-4B44-BE60-B16F356DDAAF}" presName="hierChild5" presStyleCnt="0"/>
      <dgm:spPr/>
    </dgm:pt>
    <dgm:pt modelId="{456C7DBC-34FA-4CF9-8A24-3BF6EADB76BF}" type="pres">
      <dgm:prSet presAssocID="{A228A8E6-672B-4AA7-8069-7BF8816E18AA}" presName="hierChild5" presStyleCnt="0"/>
      <dgm:spPr/>
    </dgm:pt>
    <dgm:pt modelId="{0D4F9B47-7E8B-473C-91B6-8FA9D6FA7831}" type="pres">
      <dgm:prSet presAssocID="{14189CAC-8039-4562-A90C-C09C1A3134D5}" presName="hierChild5" presStyleCnt="0"/>
      <dgm:spPr/>
    </dgm:pt>
    <dgm:pt modelId="{E9A0C8F1-E6AB-411A-84B8-31A31EA6D7E0}" type="pres">
      <dgm:prSet presAssocID="{A5D6DADA-0474-49F7-A487-18B29503A3DA}" presName="Name64" presStyleLbl="parChTrans1D4" presStyleIdx="44" presStyleCnt="64"/>
      <dgm:spPr/>
      <dgm:t>
        <a:bodyPr/>
        <a:lstStyle/>
        <a:p>
          <a:endParaRPr lang="da-DK"/>
        </a:p>
      </dgm:t>
    </dgm:pt>
    <dgm:pt modelId="{444B8681-E53C-4F18-A854-A63CF9201BED}" type="pres">
      <dgm:prSet presAssocID="{630E56CF-4560-46FF-BC56-B0BDFE2A33C5}" presName="hierRoot2" presStyleCnt="0">
        <dgm:presLayoutVars>
          <dgm:hierBranch val="init"/>
        </dgm:presLayoutVars>
      </dgm:prSet>
      <dgm:spPr/>
    </dgm:pt>
    <dgm:pt modelId="{7067A898-F649-4AD5-9627-CC229F52EC32}" type="pres">
      <dgm:prSet presAssocID="{630E56CF-4560-46FF-BC56-B0BDFE2A33C5}" presName="rootComposite" presStyleCnt="0"/>
      <dgm:spPr/>
    </dgm:pt>
    <dgm:pt modelId="{A2C59323-83C8-4747-8D66-5C70A1F289CD}" type="pres">
      <dgm:prSet presAssocID="{630E56CF-4560-46FF-BC56-B0BDFE2A33C5}" presName="rootText" presStyleLbl="node4" presStyleIdx="44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9C26A4A-6E09-4536-B6BB-ACA58BFDE339}" type="pres">
      <dgm:prSet presAssocID="{630E56CF-4560-46FF-BC56-B0BDFE2A33C5}" presName="rootConnector" presStyleLbl="node4" presStyleIdx="44" presStyleCnt="64"/>
      <dgm:spPr/>
      <dgm:t>
        <a:bodyPr/>
        <a:lstStyle/>
        <a:p>
          <a:endParaRPr lang="da-DK"/>
        </a:p>
      </dgm:t>
    </dgm:pt>
    <dgm:pt modelId="{1A1AA5B5-0111-49F0-81FF-C9E99647FF9C}" type="pres">
      <dgm:prSet presAssocID="{630E56CF-4560-46FF-BC56-B0BDFE2A33C5}" presName="hierChild4" presStyleCnt="0"/>
      <dgm:spPr/>
    </dgm:pt>
    <dgm:pt modelId="{C3272418-7DAD-4EAE-8D40-0E5F24CCF88D}" type="pres">
      <dgm:prSet presAssocID="{83AF3836-E34D-4228-963F-3ED7C63DC162}" presName="Name64" presStyleLbl="parChTrans1D4" presStyleIdx="45" presStyleCnt="64"/>
      <dgm:spPr/>
      <dgm:t>
        <a:bodyPr/>
        <a:lstStyle/>
        <a:p>
          <a:endParaRPr lang="da-DK"/>
        </a:p>
      </dgm:t>
    </dgm:pt>
    <dgm:pt modelId="{9C3DDCAE-A0A5-4247-9004-23A73EDF2193}" type="pres">
      <dgm:prSet presAssocID="{69CE79AA-29DF-407B-8096-41984C5F5E00}" presName="hierRoot2" presStyleCnt="0">
        <dgm:presLayoutVars>
          <dgm:hierBranch val="init"/>
        </dgm:presLayoutVars>
      </dgm:prSet>
      <dgm:spPr/>
    </dgm:pt>
    <dgm:pt modelId="{E0726103-05AA-4D52-A762-8E1849447B28}" type="pres">
      <dgm:prSet presAssocID="{69CE79AA-29DF-407B-8096-41984C5F5E00}" presName="rootComposite" presStyleCnt="0"/>
      <dgm:spPr/>
    </dgm:pt>
    <dgm:pt modelId="{D64F5BB8-9F8F-4627-86E8-254F431C0D3D}" type="pres">
      <dgm:prSet presAssocID="{69CE79AA-29DF-407B-8096-41984C5F5E00}" presName="rootText" presStyleLbl="node4" presStyleIdx="45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2C5E901-6F71-4B7F-969D-EE45093B860B}" type="pres">
      <dgm:prSet presAssocID="{69CE79AA-29DF-407B-8096-41984C5F5E00}" presName="rootConnector" presStyleLbl="node4" presStyleIdx="45" presStyleCnt="64"/>
      <dgm:spPr/>
      <dgm:t>
        <a:bodyPr/>
        <a:lstStyle/>
        <a:p>
          <a:endParaRPr lang="da-DK"/>
        </a:p>
      </dgm:t>
    </dgm:pt>
    <dgm:pt modelId="{9A63AF32-B722-44EF-825E-FEBA1E452A3F}" type="pres">
      <dgm:prSet presAssocID="{69CE79AA-29DF-407B-8096-41984C5F5E00}" presName="hierChild4" presStyleCnt="0"/>
      <dgm:spPr/>
    </dgm:pt>
    <dgm:pt modelId="{FAD3628A-954D-4318-A2BE-4169950C9FCD}" type="pres">
      <dgm:prSet presAssocID="{0E6936B8-86CE-4683-94F6-0318A8285BBC}" presName="Name64" presStyleLbl="parChTrans1D4" presStyleIdx="46" presStyleCnt="64"/>
      <dgm:spPr/>
      <dgm:t>
        <a:bodyPr/>
        <a:lstStyle/>
        <a:p>
          <a:endParaRPr lang="da-DK"/>
        </a:p>
      </dgm:t>
    </dgm:pt>
    <dgm:pt modelId="{B4C02D78-589D-4DD0-8015-3E4498E3F318}" type="pres">
      <dgm:prSet presAssocID="{A5123F10-E6BE-4E01-A35F-D20E7775E426}" presName="hierRoot2" presStyleCnt="0">
        <dgm:presLayoutVars>
          <dgm:hierBranch val="init"/>
        </dgm:presLayoutVars>
      </dgm:prSet>
      <dgm:spPr/>
    </dgm:pt>
    <dgm:pt modelId="{0D013915-0379-477E-BF19-B1A68CAEFD02}" type="pres">
      <dgm:prSet presAssocID="{A5123F10-E6BE-4E01-A35F-D20E7775E426}" presName="rootComposite" presStyleCnt="0"/>
      <dgm:spPr/>
    </dgm:pt>
    <dgm:pt modelId="{18B64F5E-B47D-47A1-844E-2BB4E5AC86FD}" type="pres">
      <dgm:prSet presAssocID="{A5123F10-E6BE-4E01-A35F-D20E7775E426}" presName="rootText" presStyleLbl="node4" presStyleIdx="46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97F0EFF-7EA6-4A15-B142-9A9590F56F90}" type="pres">
      <dgm:prSet presAssocID="{A5123F10-E6BE-4E01-A35F-D20E7775E426}" presName="rootConnector" presStyleLbl="node4" presStyleIdx="46" presStyleCnt="64"/>
      <dgm:spPr/>
      <dgm:t>
        <a:bodyPr/>
        <a:lstStyle/>
        <a:p>
          <a:endParaRPr lang="da-DK"/>
        </a:p>
      </dgm:t>
    </dgm:pt>
    <dgm:pt modelId="{60D53271-7511-4757-A390-A0126BDB1214}" type="pres">
      <dgm:prSet presAssocID="{A5123F10-E6BE-4E01-A35F-D20E7775E426}" presName="hierChild4" presStyleCnt="0"/>
      <dgm:spPr/>
    </dgm:pt>
    <dgm:pt modelId="{F8E59E89-8C61-43FB-AB2F-5FF1507FBEA1}" type="pres">
      <dgm:prSet presAssocID="{A5123F10-E6BE-4E01-A35F-D20E7775E426}" presName="hierChild5" presStyleCnt="0"/>
      <dgm:spPr/>
    </dgm:pt>
    <dgm:pt modelId="{B490B2E4-ACC8-4790-92C9-D07792199F5C}" type="pres">
      <dgm:prSet presAssocID="{8BA2C7CF-9C36-49FD-AA34-BC78AB6F4021}" presName="Name64" presStyleLbl="parChTrans1D4" presStyleIdx="47" presStyleCnt="64"/>
      <dgm:spPr/>
      <dgm:t>
        <a:bodyPr/>
        <a:lstStyle/>
        <a:p>
          <a:endParaRPr lang="da-DK"/>
        </a:p>
      </dgm:t>
    </dgm:pt>
    <dgm:pt modelId="{5A5222F9-538D-4576-9577-472C74E0052E}" type="pres">
      <dgm:prSet presAssocID="{04DE7AF9-B37D-4199-996C-DDA4172E2E06}" presName="hierRoot2" presStyleCnt="0">
        <dgm:presLayoutVars>
          <dgm:hierBranch val="init"/>
        </dgm:presLayoutVars>
      </dgm:prSet>
      <dgm:spPr/>
    </dgm:pt>
    <dgm:pt modelId="{24980203-9ABA-4358-BE78-49C1CC41993D}" type="pres">
      <dgm:prSet presAssocID="{04DE7AF9-B37D-4199-996C-DDA4172E2E06}" presName="rootComposite" presStyleCnt="0"/>
      <dgm:spPr/>
    </dgm:pt>
    <dgm:pt modelId="{DC24B85C-9D29-4226-9579-6A80F10105D6}" type="pres">
      <dgm:prSet presAssocID="{04DE7AF9-B37D-4199-996C-DDA4172E2E06}" presName="rootText" presStyleLbl="node4" presStyleIdx="47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EBD4A15-5B74-4548-92FA-604679CD45C9}" type="pres">
      <dgm:prSet presAssocID="{04DE7AF9-B37D-4199-996C-DDA4172E2E06}" presName="rootConnector" presStyleLbl="node4" presStyleIdx="47" presStyleCnt="64"/>
      <dgm:spPr/>
      <dgm:t>
        <a:bodyPr/>
        <a:lstStyle/>
        <a:p>
          <a:endParaRPr lang="da-DK"/>
        </a:p>
      </dgm:t>
    </dgm:pt>
    <dgm:pt modelId="{1FBECBA5-4C33-4FBA-9332-ED923DC4F895}" type="pres">
      <dgm:prSet presAssocID="{04DE7AF9-B37D-4199-996C-DDA4172E2E06}" presName="hierChild4" presStyleCnt="0"/>
      <dgm:spPr/>
    </dgm:pt>
    <dgm:pt modelId="{208DB510-7FED-48B2-A794-3DEABD145C0B}" type="pres">
      <dgm:prSet presAssocID="{04DE7AF9-B37D-4199-996C-DDA4172E2E06}" presName="hierChild5" presStyleCnt="0"/>
      <dgm:spPr/>
    </dgm:pt>
    <dgm:pt modelId="{23093732-0947-4458-91F5-0A645723820F}" type="pres">
      <dgm:prSet presAssocID="{69CE79AA-29DF-407B-8096-41984C5F5E00}" presName="hierChild5" presStyleCnt="0"/>
      <dgm:spPr/>
    </dgm:pt>
    <dgm:pt modelId="{D325A94B-B773-4FA4-B46D-4A09056A6B43}" type="pres">
      <dgm:prSet presAssocID="{630E56CF-4560-46FF-BC56-B0BDFE2A33C5}" presName="hierChild5" presStyleCnt="0"/>
      <dgm:spPr/>
    </dgm:pt>
    <dgm:pt modelId="{9C13AAFF-D95B-48B4-B3C9-57277BDB90FA}" type="pres">
      <dgm:prSet presAssocID="{F9E1C389-478D-47E4-9FE9-CC1611871041}" presName="hierChild5" presStyleCnt="0"/>
      <dgm:spPr/>
    </dgm:pt>
    <dgm:pt modelId="{FECAFC6D-694D-4E5C-8E3A-CFB9E233E5C5}" type="pres">
      <dgm:prSet presAssocID="{5E0C76EF-9252-4215-B795-99B8057F9111}" presName="Name64" presStyleLbl="parChTrans1D4" presStyleIdx="48" presStyleCnt="64"/>
      <dgm:spPr/>
      <dgm:t>
        <a:bodyPr/>
        <a:lstStyle/>
        <a:p>
          <a:endParaRPr lang="da-DK"/>
        </a:p>
      </dgm:t>
    </dgm:pt>
    <dgm:pt modelId="{05F6FC98-3D50-4C1F-955B-CB066C6E15A8}" type="pres">
      <dgm:prSet presAssocID="{9B2D0EA2-591C-40EE-8F5F-211339A66611}" presName="hierRoot2" presStyleCnt="0">
        <dgm:presLayoutVars>
          <dgm:hierBranch val="init"/>
        </dgm:presLayoutVars>
      </dgm:prSet>
      <dgm:spPr/>
    </dgm:pt>
    <dgm:pt modelId="{9B5EA17A-786C-4B49-B377-300E62588047}" type="pres">
      <dgm:prSet presAssocID="{9B2D0EA2-591C-40EE-8F5F-211339A66611}" presName="rootComposite" presStyleCnt="0"/>
      <dgm:spPr/>
    </dgm:pt>
    <dgm:pt modelId="{2B5E7336-B9AE-4E44-BEA6-E10F6C61E7D8}" type="pres">
      <dgm:prSet presAssocID="{9B2D0EA2-591C-40EE-8F5F-211339A66611}" presName="rootText" presStyleLbl="node4" presStyleIdx="48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020197C-3E8C-4FBA-A400-E7AE8BC88BFC}" type="pres">
      <dgm:prSet presAssocID="{9B2D0EA2-591C-40EE-8F5F-211339A66611}" presName="rootConnector" presStyleLbl="node4" presStyleIdx="48" presStyleCnt="64"/>
      <dgm:spPr/>
      <dgm:t>
        <a:bodyPr/>
        <a:lstStyle/>
        <a:p>
          <a:endParaRPr lang="da-DK"/>
        </a:p>
      </dgm:t>
    </dgm:pt>
    <dgm:pt modelId="{B79A28E3-0384-46C3-A223-B7D8C03A83F5}" type="pres">
      <dgm:prSet presAssocID="{9B2D0EA2-591C-40EE-8F5F-211339A66611}" presName="hierChild4" presStyleCnt="0"/>
      <dgm:spPr/>
    </dgm:pt>
    <dgm:pt modelId="{F3AD55AF-9F0A-4C1D-A289-6143F213BF2C}" type="pres">
      <dgm:prSet presAssocID="{2CB28AAD-A7B9-411A-89F3-42F61DA769C4}" presName="Name64" presStyleLbl="parChTrans1D4" presStyleIdx="49" presStyleCnt="64"/>
      <dgm:spPr/>
      <dgm:t>
        <a:bodyPr/>
        <a:lstStyle/>
        <a:p>
          <a:endParaRPr lang="da-DK"/>
        </a:p>
      </dgm:t>
    </dgm:pt>
    <dgm:pt modelId="{218DCF2F-6DB9-4472-BD1A-2B12935D77D7}" type="pres">
      <dgm:prSet presAssocID="{1D529DA7-B8CF-485E-8BE2-55C96B7452AC}" presName="hierRoot2" presStyleCnt="0">
        <dgm:presLayoutVars>
          <dgm:hierBranch val="init"/>
        </dgm:presLayoutVars>
      </dgm:prSet>
      <dgm:spPr/>
    </dgm:pt>
    <dgm:pt modelId="{512C022F-1FEA-44FB-8B42-885479B38C46}" type="pres">
      <dgm:prSet presAssocID="{1D529DA7-B8CF-485E-8BE2-55C96B7452AC}" presName="rootComposite" presStyleCnt="0"/>
      <dgm:spPr/>
    </dgm:pt>
    <dgm:pt modelId="{0EFE5513-512F-40EA-84D6-3C59D0FA5352}" type="pres">
      <dgm:prSet presAssocID="{1D529DA7-B8CF-485E-8BE2-55C96B7452AC}" presName="rootText" presStyleLbl="node4" presStyleIdx="49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990D7A1-70FE-47E6-9556-CB912EC075AC}" type="pres">
      <dgm:prSet presAssocID="{1D529DA7-B8CF-485E-8BE2-55C96B7452AC}" presName="rootConnector" presStyleLbl="node4" presStyleIdx="49" presStyleCnt="64"/>
      <dgm:spPr/>
      <dgm:t>
        <a:bodyPr/>
        <a:lstStyle/>
        <a:p>
          <a:endParaRPr lang="da-DK"/>
        </a:p>
      </dgm:t>
    </dgm:pt>
    <dgm:pt modelId="{87F4EA15-286C-4594-A6CD-B086589D30DA}" type="pres">
      <dgm:prSet presAssocID="{1D529DA7-B8CF-485E-8BE2-55C96B7452AC}" presName="hierChild4" presStyleCnt="0"/>
      <dgm:spPr/>
    </dgm:pt>
    <dgm:pt modelId="{1B4ED4DD-7ED7-4550-9CC8-9B85BF8EA0BD}" type="pres">
      <dgm:prSet presAssocID="{4651CF82-8802-45D0-B481-F8A71ACC9D12}" presName="Name64" presStyleLbl="parChTrans1D4" presStyleIdx="50" presStyleCnt="64"/>
      <dgm:spPr/>
      <dgm:t>
        <a:bodyPr/>
        <a:lstStyle/>
        <a:p>
          <a:endParaRPr lang="da-DK"/>
        </a:p>
      </dgm:t>
    </dgm:pt>
    <dgm:pt modelId="{58F31ED8-0772-4E96-BEE3-0C1EE1C7A438}" type="pres">
      <dgm:prSet presAssocID="{F8F420F0-6E08-4D1C-A806-F4C3426B4BC2}" presName="hierRoot2" presStyleCnt="0">
        <dgm:presLayoutVars>
          <dgm:hierBranch val="init"/>
        </dgm:presLayoutVars>
      </dgm:prSet>
      <dgm:spPr/>
    </dgm:pt>
    <dgm:pt modelId="{8F440118-834E-427B-8158-FCBEABD226E0}" type="pres">
      <dgm:prSet presAssocID="{F8F420F0-6E08-4D1C-A806-F4C3426B4BC2}" presName="rootComposite" presStyleCnt="0"/>
      <dgm:spPr/>
    </dgm:pt>
    <dgm:pt modelId="{B8495EA9-6A7A-43B2-86DF-17AA813C3933}" type="pres">
      <dgm:prSet presAssocID="{F8F420F0-6E08-4D1C-A806-F4C3426B4BC2}" presName="rootText" presStyleLbl="node4" presStyleIdx="50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300387D-10A0-47A0-BEDB-DDDA5F3E11A0}" type="pres">
      <dgm:prSet presAssocID="{F8F420F0-6E08-4D1C-A806-F4C3426B4BC2}" presName="rootConnector" presStyleLbl="node4" presStyleIdx="50" presStyleCnt="64"/>
      <dgm:spPr/>
      <dgm:t>
        <a:bodyPr/>
        <a:lstStyle/>
        <a:p>
          <a:endParaRPr lang="da-DK"/>
        </a:p>
      </dgm:t>
    </dgm:pt>
    <dgm:pt modelId="{A44E67BD-33B9-4997-A44E-B6561AE6C4AF}" type="pres">
      <dgm:prSet presAssocID="{F8F420F0-6E08-4D1C-A806-F4C3426B4BC2}" presName="hierChild4" presStyleCnt="0"/>
      <dgm:spPr/>
    </dgm:pt>
    <dgm:pt modelId="{E3E7FFEA-448D-4C28-96A8-CABE07D30DC5}" type="pres">
      <dgm:prSet presAssocID="{07E95ECA-60E3-4F58-B243-EBA894FBA3F5}" presName="Name64" presStyleLbl="parChTrans1D4" presStyleIdx="51" presStyleCnt="64"/>
      <dgm:spPr/>
      <dgm:t>
        <a:bodyPr/>
        <a:lstStyle/>
        <a:p>
          <a:endParaRPr lang="da-DK"/>
        </a:p>
      </dgm:t>
    </dgm:pt>
    <dgm:pt modelId="{563813C4-B148-4CB0-B750-60B77874DB1B}" type="pres">
      <dgm:prSet presAssocID="{C6596C76-946B-40CB-83EC-5BC2F57D7A71}" presName="hierRoot2" presStyleCnt="0">
        <dgm:presLayoutVars>
          <dgm:hierBranch val="init"/>
        </dgm:presLayoutVars>
      </dgm:prSet>
      <dgm:spPr/>
    </dgm:pt>
    <dgm:pt modelId="{22C12C38-C718-455A-97CA-3BD1C2B31467}" type="pres">
      <dgm:prSet presAssocID="{C6596C76-946B-40CB-83EC-5BC2F57D7A71}" presName="rootComposite" presStyleCnt="0"/>
      <dgm:spPr/>
    </dgm:pt>
    <dgm:pt modelId="{BB872FC3-EA13-49CA-8908-0E97956BF6A5}" type="pres">
      <dgm:prSet presAssocID="{C6596C76-946B-40CB-83EC-5BC2F57D7A71}" presName="rootText" presStyleLbl="node4" presStyleIdx="51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810D8DA2-9D12-4AB5-A3D6-3C60485EB42E}" type="pres">
      <dgm:prSet presAssocID="{C6596C76-946B-40CB-83EC-5BC2F57D7A71}" presName="rootConnector" presStyleLbl="node4" presStyleIdx="51" presStyleCnt="64"/>
      <dgm:spPr/>
      <dgm:t>
        <a:bodyPr/>
        <a:lstStyle/>
        <a:p>
          <a:endParaRPr lang="da-DK"/>
        </a:p>
      </dgm:t>
    </dgm:pt>
    <dgm:pt modelId="{7A3381A1-2F43-464C-AE25-3E62605C8268}" type="pres">
      <dgm:prSet presAssocID="{C6596C76-946B-40CB-83EC-5BC2F57D7A71}" presName="hierChild4" presStyleCnt="0"/>
      <dgm:spPr/>
    </dgm:pt>
    <dgm:pt modelId="{D8C94E0A-3EF3-4BE1-9586-0015E879C778}" type="pres">
      <dgm:prSet presAssocID="{C6596C76-946B-40CB-83EC-5BC2F57D7A71}" presName="hierChild5" presStyleCnt="0"/>
      <dgm:spPr/>
    </dgm:pt>
    <dgm:pt modelId="{2B7D73EC-625D-4B3B-BC0E-0AE245DC7C38}" type="pres">
      <dgm:prSet presAssocID="{F8F420F0-6E08-4D1C-A806-F4C3426B4BC2}" presName="hierChild5" presStyleCnt="0"/>
      <dgm:spPr/>
    </dgm:pt>
    <dgm:pt modelId="{260C9A19-7A45-41C7-B669-B9B8877B5CF9}" type="pres">
      <dgm:prSet presAssocID="{1D529DA7-B8CF-485E-8BE2-55C96B7452AC}" presName="hierChild5" presStyleCnt="0"/>
      <dgm:spPr/>
    </dgm:pt>
    <dgm:pt modelId="{E5872E34-6264-485A-9A8A-187C8262F368}" type="pres">
      <dgm:prSet presAssocID="{9B2D0EA2-591C-40EE-8F5F-211339A66611}" presName="hierChild5" presStyleCnt="0"/>
      <dgm:spPr/>
    </dgm:pt>
    <dgm:pt modelId="{CF9FE539-7F78-4C05-9ACA-330B0412F706}" type="pres">
      <dgm:prSet presAssocID="{69B815A7-CDA1-4C83-BDC2-11119B241634}" presName="hierChild5" presStyleCnt="0"/>
      <dgm:spPr/>
    </dgm:pt>
    <dgm:pt modelId="{DF06852F-C3F1-4E65-9868-B94512F387AC}" type="pres">
      <dgm:prSet presAssocID="{4BF40B72-AD87-481E-89CE-20C609EB75C1}" presName="Name64" presStyleLbl="parChTrans1D4" presStyleIdx="52" presStyleCnt="64"/>
      <dgm:spPr/>
      <dgm:t>
        <a:bodyPr/>
        <a:lstStyle/>
        <a:p>
          <a:endParaRPr lang="da-DK"/>
        </a:p>
      </dgm:t>
    </dgm:pt>
    <dgm:pt modelId="{B2699809-BBC4-4802-9CAB-A091B6648655}" type="pres">
      <dgm:prSet presAssocID="{5A3E280D-FD43-41C2-B4A3-0DBB87B2F9E6}" presName="hierRoot2" presStyleCnt="0">
        <dgm:presLayoutVars>
          <dgm:hierBranch val="init"/>
        </dgm:presLayoutVars>
      </dgm:prSet>
      <dgm:spPr/>
    </dgm:pt>
    <dgm:pt modelId="{190B6D9C-906F-4578-AA07-6B17B49B00EF}" type="pres">
      <dgm:prSet presAssocID="{5A3E280D-FD43-41C2-B4A3-0DBB87B2F9E6}" presName="rootComposite" presStyleCnt="0"/>
      <dgm:spPr/>
    </dgm:pt>
    <dgm:pt modelId="{CAD316C6-461B-4A71-A18C-BFF8CDABA738}" type="pres">
      <dgm:prSet presAssocID="{5A3E280D-FD43-41C2-B4A3-0DBB87B2F9E6}" presName="rootText" presStyleLbl="node4" presStyleIdx="52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110EA148-536E-422D-8EC3-A4327E24034B}" type="pres">
      <dgm:prSet presAssocID="{5A3E280D-FD43-41C2-B4A3-0DBB87B2F9E6}" presName="rootConnector" presStyleLbl="node4" presStyleIdx="52" presStyleCnt="64"/>
      <dgm:spPr/>
      <dgm:t>
        <a:bodyPr/>
        <a:lstStyle/>
        <a:p>
          <a:endParaRPr lang="da-DK"/>
        </a:p>
      </dgm:t>
    </dgm:pt>
    <dgm:pt modelId="{EF6E84AA-454D-41D0-AB16-779B7FB07BEC}" type="pres">
      <dgm:prSet presAssocID="{5A3E280D-FD43-41C2-B4A3-0DBB87B2F9E6}" presName="hierChild4" presStyleCnt="0"/>
      <dgm:spPr/>
    </dgm:pt>
    <dgm:pt modelId="{CADD5F2E-31F7-4F80-94F8-54650C8FD5D2}" type="pres">
      <dgm:prSet presAssocID="{82D9A359-1BF8-4BFE-A547-082CBD73D5BA}" presName="Name64" presStyleLbl="parChTrans1D4" presStyleIdx="53" presStyleCnt="64"/>
      <dgm:spPr/>
      <dgm:t>
        <a:bodyPr/>
        <a:lstStyle/>
        <a:p>
          <a:endParaRPr lang="da-DK"/>
        </a:p>
      </dgm:t>
    </dgm:pt>
    <dgm:pt modelId="{DDC62AD9-283E-41AB-A73B-DC5579522EDF}" type="pres">
      <dgm:prSet presAssocID="{FEED5DB1-4F86-4CA7-94EB-B0FF123A4658}" presName="hierRoot2" presStyleCnt="0">
        <dgm:presLayoutVars>
          <dgm:hierBranch val="init"/>
        </dgm:presLayoutVars>
      </dgm:prSet>
      <dgm:spPr/>
    </dgm:pt>
    <dgm:pt modelId="{7E636D08-A62F-42C7-8752-2C50769C007C}" type="pres">
      <dgm:prSet presAssocID="{FEED5DB1-4F86-4CA7-94EB-B0FF123A4658}" presName="rootComposite" presStyleCnt="0"/>
      <dgm:spPr/>
    </dgm:pt>
    <dgm:pt modelId="{0FE86C08-4E9F-4B60-8BBA-A2287061EF75}" type="pres">
      <dgm:prSet presAssocID="{FEED5DB1-4F86-4CA7-94EB-B0FF123A4658}" presName="rootText" presStyleLbl="node4" presStyleIdx="53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59F7BE6-AB0F-49FF-8901-389CC5DBD121}" type="pres">
      <dgm:prSet presAssocID="{FEED5DB1-4F86-4CA7-94EB-B0FF123A4658}" presName="rootConnector" presStyleLbl="node4" presStyleIdx="53" presStyleCnt="64"/>
      <dgm:spPr/>
      <dgm:t>
        <a:bodyPr/>
        <a:lstStyle/>
        <a:p>
          <a:endParaRPr lang="da-DK"/>
        </a:p>
      </dgm:t>
    </dgm:pt>
    <dgm:pt modelId="{588111CD-0EDB-411F-B897-A95199EF106A}" type="pres">
      <dgm:prSet presAssocID="{FEED5DB1-4F86-4CA7-94EB-B0FF123A4658}" presName="hierChild4" presStyleCnt="0"/>
      <dgm:spPr/>
    </dgm:pt>
    <dgm:pt modelId="{7FCCFD09-41D4-4389-B8AD-79A316FAA0EF}" type="pres">
      <dgm:prSet presAssocID="{E08FD248-2CB1-4B55-A40A-D4396723B3DB}" presName="Name64" presStyleLbl="parChTrans1D4" presStyleIdx="54" presStyleCnt="64"/>
      <dgm:spPr/>
      <dgm:t>
        <a:bodyPr/>
        <a:lstStyle/>
        <a:p>
          <a:endParaRPr lang="da-DK"/>
        </a:p>
      </dgm:t>
    </dgm:pt>
    <dgm:pt modelId="{1ECF043C-2926-4AD8-B1D2-440FFD6DAC61}" type="pres">
      <dgm:prSet presAssocID="{E30B2D1D-AA54-4BB0-A722-AC46EFBA055B}" presName="hierRoot2" presStyleCnt="0">
        <dgm:presLayoutVars>
          <dgm:hierBranch val="init"/>
        </dgm:presLayoutVars>
      </dgm:prSet>
      <dgm:spPr/>
    </dgm:pt>
    <dgm:pt modelId="{4E1C1851-71BC-437A-8BB4-934E13AC5191}" type="pres">
      <dgm:prSet presAssocID="{E30B2D1D-AA54-4BB0-A722-AC46EFBA055B}" presName="rootComposite" presStyleCnt="0"/>
      <dgm:spPr/>
    </dgm:pt>
    <dgm:pt modelId="{156FDC39-8BCA-4435-8B45-49620207ABED}" type="pres">
      <dgm:prSet presAssocID="{E30B2D1D-AA54-4BB0-A722-AC46EFBA055B}" presName="rootText" presStyleLbl="node4" presStyleIdx="54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DC44F7F-ADD0-4C40-AAAA-7F2CCDAD6956}" type="pres">
      <dgm:prSet presAssocID="{E30B2D1D-AA54-4BB0-A722-AC46EFBA055B}" presName="rootConnector" presStyleLbl="node4" presStyleIdx="54" presStyleCnt="64"/>
      <dgm:spPr/>
      <dgm:t>
        <a:bodyPr/>
        <a:lstStyle/>
        <a:p>
          <a:endParaRPr lang="da-DK"/>
        </a:p>
      </dgm:t>
    </dgm:pt>
    <dgm:pt modelId="{15E08E4C-5C7D-4E4B-928B-D6FD53992D56}" type="pres">
      <dgm:prSet presAssocID="{E30B2D1D-AA54-4BB0-A722-AC46EFBA055B}" presName="hierChild4" presStyleCnt="0"/>
      <dgm:spPr/>
    </dgm:pt>
    <dgm:pt modelId="{97333B9D-26EA-4990-9D0F-C2FA35C95EB8}" type="pres">
      <dgm:prSet presAssocID="{8077876D-8BE9-4F54-A35B-37E9764571B8}" presName="Name64" presStyleLbl="parChTrans1D4" presStyleIdx="55" presStyleCnt="64"/>
      <dgm:spPr/>
      <dgm:t>
        <a:bodyPr/>
        <a:lstStyle/>
        <a:p>
          <a:endParaRPr lang="da-DK"/>
        </a:p>
      </dgm:t>
    </dgm:pt>
    <dgm:pt modelId="{28F3E560-3889-45D8-BDCB-73385638A690}" type="pres">
      <dgm:prSet presAssocID="{ED375007-DBB5-415E-A2FC-73C121A9BAF5}" presName="hierRoot2" presStyleCnt="0">
        <dgm:presLayoutVars>
          <dgm:hierBranch val="init"/>
        </dgm:presLayoutVars>
      </dgm:prSet>
      <dgm:spPr/>
    </dgm:pt>
    <dgm:pt modelId="{B345B526-84B8-4DBB-BBFE-1938294F9D36}" type="pres">
      <dgm:prSet presAssocID="{ED375007-DBB5-415E-A2FC-73C121A9BAF5}" presName="rootComposite" presStyleCnt="0"/>
      <dgm:spPr/>
    </dgm:pt>
    <dgm:pt modelId="{406B0AE1-178C-4F95-BF75-3653A8C70DB3}" type="pres">
      <dgm:prSet presAssocID="{ED375007-DBB5-415E-A2FC-73C121A9BAF5}" presName="rootText" presStyleLbl="node4" presStyleIdx="55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851F1572-3812-4BC0-BC2D-56AFE59F86F2}" type="pres">
      <dgm:prSet presAssocID="{ED375007-DBB5-415E-A2FC-73C121A9BAF5}" presName="rootConnector" presStyleLbl="node4" presStyleIdx="55" presStyleCnt="64"/>
      <dgm:spPr/>
      <dgm:t>
        <a:bodyPr/>
        <a:lstStyle/>
        <a:p>
          <a:endParaRPr lang="da-DK"/>
        </a:p>
      </dgm:t>
    </dgm:pt>
    <dgm:pt modelId="{5D7F6BCD-B923-4B32-950F-2137EEA0CE9A}" type="pres">
      <dgm:prSet presAssocID="{ED375007-DBB5-415E-A2FC-73C121A9BAF5}" presName="hierChild4" presStyleCnt="0"/>
      <dgm:spPr/>
    </dgm:pt>
    <dgm:pt modelId="{F3409F3D-CA0A-4778-8C2B-E38538075353}" type="pres">
      <dgm:prSet presAssocID="{6A165753-D2FC-49D4-A917-EA0EDE7211DF}" presName="Name64" presStyleLbl="parChTrans1D4" presStyleIdx="56" presStyleCnt="64"/>
      <dgm:spPr/>
      <dgm:t>
        <a:bodyPr/>
        <a:lstStyle/>
        <a:p>
          <a:endParaRPr lang="da-DK"/>
        </a:p>
      </dgm:t>
    </dgm:pt>
    <dgm:pt modelId="{694EC8DE-4C98-4EEF-8ACD-205E2E7BBC53}" type="pres">
      <dgm:prSet presAssocID="{61022CF8-B746-4C45-BAA4-611D01C1289B}" presName="hierRoot2" presStyleCnt="0">
        <dgm:presLayoutVars>
          <dgm:hierBranch val="init"/>
        </dgm:presLayoutVars>
      </dgm:prSet>
      <dgm:spPr/>
    </dgm:pt>
    <dgm:pt modelId="{526BA790-1B64-4073-AB3F-12F213F294D5}" type="pres">
      <dgm:prSet presAssocID="{61022CF8-B746-4C45-BAA4-611D01C1289B}" presName="rootComposite" presStyleCnt="0"/>
      <dgm:spPr/>
    </dgm:pt>
    <dgm:pt modelId="{9A016DCF-E8CF-4BA6-9A74-7B8129E3CDDB}" type="pres">
      <dgm:prSet presAssocID="{61022CF8-B746-4C45-BAA4-611D01C1289B}" presName="rootText" presStyleLbl="node4" presStyleIdx="56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0F85DA9-02D1-4F25-BFFF-AD89C32BBB51}" type="pres">
      <dgm:prSet presAssocID="{61022CF8-B746-4C45-BAA4-611D01C1289B}" presName="rootConnector" presStyleLbl="node4" presStyleIdx="56" presStyleCnt="64"/>
      <dgm:spPr/>
      <dgm:t>
        <a:bodyPr/>
        <a:lstStyle/>
        <a:p>
          <a:endParaRPr lang="da-DK"/>
        </a:p>
      </dgm:t>
    </dgm:pt>
    <dgm:pt modelId="{2C4B4E36-165C-4DCA-9987-0694F5B1208A}" type="pres">
      <dgm:prSet presAssocID="{61022CF8-B746-4C45-BAA4-611D01C1289B}" presName="hierChild4" presStyleCnt="0"/>
      <dgm:spPr/>
    </dgm:pt>
    <dgm:pt modelId="{F0D6486D-666E-4669-B2BD-9E5BF817D639}" type="pres">
      <dgm:prSet presAssocID="{61022CF8-B746-4C45-BAA4-611D01C1289B}" presName="hierChild5" presStyleCnt="0"/>
      <dgm:spPr/>
    </dgm:pt>
    <dgm:pt modelId="{8F2D2126-5149-4343-8D12-C26D8A90DA8C}" type="pres">
      <dgm:prSet presAssocID="{1CCD4D86-1267-4A0B-8B7C-EA60433CC256}" presName="Name64" presStyleLbl="parChTrans1D4" presStyleIdx="57" presStyleCnt="64"/>
      <dgm:spPr/>
      <dgm:t>
        <a:bodyPr/>
        <a:lstStyle/>
        <a:p>
          <a:endParaRPr lang="da-DK"/>
        </a:p>
      </dgm:t>
    </dgm:pt>
    <dgm:pt modelId="{E451E874-3C62-41ED-9E24-9685463D9BAF}" type="pres">
      <dgm:prSet presAssocID="{335057DE-ADAF-4C58-9092-71FA3694BAD9}" presName="hierRoot2" presStyleCnt="0">
        <dgm:presLayoutVars>
          <dgm:hierBranch val="init"/>
        </dgm:presLayoutVars>
      </dgm:prSet>
      <dgm:spPr/>
    </dgm:pt>
    <dgm:pt modelId="{4A532CDB-CA1A-42B8-93B6-261E5B2EEC1A}" type="pres">
      <dgm:prSet presAssocID="{335057DE-ADAF-4C58-9092-71FA3694BAD9}" presName="rootComposite" presStyleCnt="0"/>
      <dgm:spPr/>
    </dgm:pt>
    <dgm:pt modelId="{FE82602B-CA25-48A9-95B8-CDD1FC914AB4}" type="pres">
      <dgm:prSet presAssocID="{335057DE-ADAF-4C58-9092-71FA3694BAD9}" presName="rootText" presStyleLbl="node4" presStyleIdx="57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72CCA6B-AD92-4476-A6E2-7570B37D11DA}" type="pres">
      <dgm:prSet presAssocID="{335057DE-ADAF-4C58-9092-71FA3694BAD9}" presName="rootConnector" presStyleLbl="node4" presStyleIdx="57" presStyleCnt="64"/>
      <dgm:spPr/>
      <dgm:t>
        <a:bodyPr/>
        <a:lstStyle/>
        <a:p>
          <a:endParaRPr lang="da-DK"/>
        </a:p>
      </dgm:t>
    </dgm:pt>
    <dgm:pt modelId="{DD674215-1CDC-4F44-AAB6-AF5285B08FBD}" type="pres">
      <dgm:prSet presAssocID="{335057DE-ADAF-4C58-9092-71FA3694BAD9}" presName="hierChild4" presStyleCnt="0"/>
      <dgm:spPr/>
    </dgm:pt>
    <dgm:pt modelId="{F8FBACDD-0151-4F61-8505-0A0223E39340}" type="pres">
      <dgm:prSet presAssocID="{335057DE-ADAF-4C58-9092-71FA3694BAD9}" presName="hierChild5" presStyleCnt="0"/>
      <dgm:spPr/>
    </dgm:pt>
    <dgm:pt modelId="{8D270E79-40D6-486A-9D51-F510EB393383}" type="pres">
      <dgm:prSet presAssocID="{ED375007-DBB5-415E-A2FC-73C121A9BAF5}" presName="hierChild5" presStyleCnt="0"/>
      <dgm:spPr/>
    </dgm:pt>
    <dgm:pt modelId="{A2FF56AC-79A7-4DAB-B883-07D7AE431F1B}" type="pres">
      <dgm:prSet presAssocID="{232951F1-68A6-4243-87E9-CBCFFFB4DE4E}" presName="Name64" presStyleLbl="parChTrans1D4" presStyleIdx="58" presStyleCnt="64"/>
      <dgm:spPr/>
      <dgm:t>
        <a:bodyPr/>
        <a:lstStyle/>
        <a:p>
          <a:endParaRPr lang="da-DK"/>
        </a:p>
      </dgm:t>
    </dgm:pt>
    <dgm:pt modelId="{FE76601B-8F45-46D4-B078-56278D51DDA3}" type="pres">
      <dgm:prSet presAssocID="{308B39F3-DEB6-4B8F-83CA-4D5D782CCB28}" presName="hierRoot2" presStyleCnt="0">
        <dgm:presLayoutVars>
          <dgm:hierBranch val="init"/>
        </dgm:presLayoutVars>
      </dgm:prSet>
      <dgm:spPr/>
    </dgm:pt>
    <dgm:pt modelId="{DA879256-30EB-49A9-8CCA-A0162D0B4FC6}" type="pres">
      <dgm:prSet presAssocID="{308B39F3-DEB6-4B8F-83CA-4D5D782CCB28}" presName="rootComposite" presStyleCnt="0"/>
      <dgm:spPr/>
    </dgm:pt>
    <dgm:pt modelId="{1AB2BA71-C358-4CA7-B584-A7F07748E1AE}" type="pres">
      <dgm:prSet presAssocID="{308B39F3-DEB6-4B8F-83CA-4D5D782CCB28}" presName="rootText" presStyleLbl="node4" presStyleIdx="58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E6986B4-4FB0-4087-B450-03055679BE52}" type="pres">
      <dgm:prSet presAssocID="{308B39F3-DEB6-4B8F-83CA-4D5D782CCB28}" presName="rootConnector" presStyleLbl="node4" presStyleIdx="58" presStyleCnt="64"/>
      <dgm:spPr/>
      <dgm:t>
        <a:bodyPr/>
        <a:lstStyle/>
        <a:p>
          <a:endParaRPr lang="da-DK"/>
        </a:p>
      </dgm:t>
    </dgm:pt>
    <dgm:pt modelId="{4471A3CF-F6E3-4C6A-A44F-86768A875DE7}" type="pres">
      <dgm:prSet presAssocID="{308B39F3-DEB6-4B8F-83CA-4D5D782CCB28}" presName="hierChild4" presStyleCnt="0"/>
      <dgm:spPr/>
    </dgm:pt>
    <dgm:pt modelId="{9476744D-6BD7-4B47-B62E-C376A511FCDB}" type="pres">
      <dgm:prSet presAssocID="{BDB56AAA-3794-4C0F-8780-AB7FFEC4D4E6}" presName="Name64" presStyleLbl="parChTrans1D4" presStyleIdx="59" presStyleCnt="64"/>
      <dgm:spPr/>
      <dgm:t>
        <a:bodyPr/>
        <a:lstStyle/>
        <a:p>
          <a:endParaRPr lang="da-DK"/>
        </a:p>
      </dgm:t>
    </dgm:pt>
    <dgm:pt modelId="{5A8A2724-3891-433F-8DB0-1F92F376B46F}" type="pres">
      <dgm:prSet presAssocID="{FCC6A3C9-DC16-45C0-AECE-86313307E74F}" presName="hierRoot2" presStyleCnt="0">
        <dgm:presLayoutVars>
          <dgm:hierBranch val="init"/>
        </dgm:presLayoutVars>
      </dgm:prSet>
      <dgm:spPr/>
    </dgm:pt>
    <dgm:pt modelId="{C48BEE84-60E7-4708-98C4-3F75003566B8}" type="pres">
      <dgm:prSet presAssocID="{FCC6A3C9-DC16-45C0-AECE-86313307E74F}" presName="rootComposite" presStyleCnt="0"/>
      <dgm:spPr/>
    </dgm:pt>
    <dgm:pt modelId="{E67F14CD-0BB5-4976-9158-3CBB8815B996}" type="pres">
      <dgm:prSet presAssocID="{FCC6A3C9-DC16-45C0-AECE-86313307E74F}" presName="rootText" presStyleLbl="node4" presStyleIdx="59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56626B0-3CBE-4CFE-B2AF-585BDA4CE4AA}" type="pres">
      <dgm:prSet presAssocID="{FCC6A3C9-DC16-45C0-AECE-86313307E74F}" presName="rootConnector" presStyleLbl="node4" presStyleIdx="59" presStyleCnt="64"/>
      <dgm:spPr/>
      <dgm:t>
        <a:bodyPr/>
        <a:lstStyle/>
        <a:p>
          <a:endParaRPr lang="da-DK"/>
        </a:p>
      </dgm:t>
    </dgm:pt>
    <dgm:pt modelId="{F1DD94F0-008A-4038-BEB9-7B8ECAC6D8A1}" type="pres">
      <dgm:prSet presAssocID="{FCC6A3C9-DC16-45C0-AECE-86313307E74F}" presName="hierChild4" presStyleCnt="0"/>
      <dgm:spPr/>
    </dgm:pt>
    <dgm:pt modelId="{478A3425-B655-42A1-8190-14DC2AA3A6C5}" type="pres">
      <dgm:prSet presAssocID="{FCC6A3C9-DC16-45C0-AECE-86313307E74F}" presName="hierChild5" presStyleCnt="0"/>
      <dgm:spPr/>
    </dgm:pt>
    <dgm:pt modelId="{FCC640EA-0C54-44AC-8A1C-0C475751C7CC}" type="pres">
      <dgm:prSet presAssocID="{308B39F3-DEB6-4B8F-83CA-4D5D782CCB28}" presName="hierChild5" presStyleCnt="0"/>
      <dgm:spPr/>
    </dgm:pt>
    <dgm:pt modelId="{8A698184-95E6-4E2F-89AF-2875E14A5B68}" type="pres">
      <dgm:prSet presAssocID="{E30B2D1D-AA54-4BB0-A722-AC46EFBA055B}" presName="hierChild5" presStyleCnt="0"/>
      <dgm:spPr/>
    </dgm:pt>
    <dgm:pt modelId="{F9984355-B7FE-4A40-ACB2-6F9824FD8DF2}" type="pres">
      <dgm:prSet presAssocID="{A205F2C0-10F4-4B39-B9B7-4EB8F6957F69}" presName="Name64" presStyleLbl="parChTrans1D4" presStyleIdx="60" presStyleCnt="64"/>
      <dgm:spPr/>
      <dgm:t>
        <a:bodyPr/>
        <a:lstStyle/>
        <a:p>
          <a:endParaRPr lang="da-DK"/>
        </a:p>
      </dgm:t>
    </dgm:pt>
    <dgm:pt modelId="{4415CC50-73C4-4F59-8B75-916DB32B7CE1}" type="pres">
      <dgm:prSet presAssocID="{ADA14E8E-BE8B-46DC-A531-E2CD37781862}" presName="hierRoot2" presStyleCnt="0">
        <dgm:presLayoutVars>
          <dgm:hierBranch val="init"/>
        </dgm:presLayoutVars>
      </dgm:prSet>
      <dgm:spPr/>
    </dgm:pt>
    <dgm:pt modelId="{1231EA29-D2CB-4D3D-992C-43F898616E6F}" type="pres">
      <dgm:prSet presAssocID="{ADA14E8E-BE8B-46DC-A531-E2CD37781862}" presName="rootComposite" presStyleCnt="0"/>
      <dgm:spPr/>
    </dgm:pt>
    <dgm:pt modelId="{23A89D68-2611-4562-A869-7217F6ECCEE2}" type="pres">
      <dgm:prSet presAssocID="{ADA14E8E-BE8B-46DC-A531-E2CD37781862}" presName="rootText" presStyleLbl="node4" presStyleIdx="60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B4CA04BA-83E3-40C2-B658-A79C4A93FB1A}" type="pres">
      <dgm:prSet presAssocID="{ADA14E8E-BE8B-46DC-A531-E2CD37781862}" presName="rootConnector" presStyleLbl="node4" presStyleIdx="60" presStyleCnt="64"/>
      <dgm:spPr/>
      <dgm:t>
        <a:bodyPr/>
        <a:lstStyle/>
        <a:p>
          <a:endParaRPr lang="da-DK"/>
        </a:p>
      </dgm:t>
    </dgm:pt>
    <dgm:pt modelId="{938DF1E3-A937-45E6-B4D3-EE8C3B618689}" type="pres">
      <dgm:prSet presAssocID="{ADA14E8E-BE8B-46DC-A531-E2CD37781862}" presName="hierChild4" presStyleCnt="0"/>
      <dgm:spPr/>
    </dgm:pt>
    <dgm:pt modelId="{9090573E-9AC0-4ED2-B31C-48A8D2B99FBA}" type="pres">
      <dgm:prSet presAssocID="{89866711-2271-4277-AEC4-73D5CFC8468F}" presName="Name64" presStyleLbl="parChTrans1D4" presStyleIdx="61" presStyleCnt="64"/>
      <dgm:spPr/>
      <dgm:t>
        <a:bodyPr/>
        <a:lstStyle/>
        <a:p>
          <a:endParaRPr lang="da-DK"/>
        </a:p>
      </dgm:t>
    </dgm:pt>
    <dgm:pt modelId="{B9F8EAAB-0293-4405-810D-1F3FAF8E5DDD}" type="pres">
      <dgm:prSet presAssocID="{0097665A-25E5-414F-9D68-E9FC8E77DC10}" presName="hierRoot2" presStyleCnt="0">
        <dgm:presLayoutVars>
          <dgm:hierBranch val="init"/>
        </dgm:presLayoutVars>
      </dgm:prSet>
      <dgm:spPr/>
    </dgm:pt>
    <dgm:pt modelId="{A25A2B6D-BB62-488C-A0B3-B8A6B4BD9614}" type="pres">
      <dgm:prSet presAssocID="{0097665A-25E5-414F-9D68-E9FC8E77DC10}" presName="rootComposite" presStyleCnt="0"/>
      <dgm:spPr/>
    </dgm:pt>
    <dgm:pt modelId="{0243F1D9-11D0-4968-A4DE-C15F047B4C0C}" type="pres">
      <dgm:prSet presAssocID="{0097665A-25E5-414F-9D68-E9FC8E77DC10}" presName="rootText" presStyleLbl="node4" presStyleIdx="61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1F4CA58B-5A50-4846-94FC-B223E55278D9}" type="pres">
      <dgm:prSet presAssocID="{0097665A-25E5-414F-9D68-E9FC8E77DC10}" presName="rootConnector" presStyleLbl="node4" presStyleIdx="61" presStyleCnt="64"/>
      <dgm:spPr/>
      <dgm:t>
        <a:bodyPr/>
        <a:lstStyle/>
        <a:p>
          <a:endParaRPr lang="da-DK"/>
        </a:p>
      </dgm:t>
    </dgm:pt>
    <dgm:pt modelId="{AB94EB80-6500-4876-A009-EB8D1B57A387}" type="pres">
      <dgm:prSet presAssocID="{0097665A-25E5-414F-9D68-E9FC8E77DC10}" presName="hierChild4" presStyleCnt="0"/>
      <dgm:spPr/>
    </dgm:pt>
    <dgm:pt modelId="{1581F743-DE81-4AF2-B93D-69E297903A81}" type="pres">
      <dgm:prSet presAssocID="{4EAB743E-3412-46F2-934B-F50CCC33AD1F}" presName="Name64" presStyleLbl="parChTrans1D4" presStyleIdx="62" presStyleCnt="64"/>
      <dgm:spPr/>
      <dgm:t>
        <a:bodyPr/>
        <a:lstStyle/>
        <a:p>
          <a:endParaRPr lang="da-DK"/>
        </a:p>
      </dgm:t>
    </dgm:pt>
    <dgm:pt modelId="{8BD8BEA4-3394-4F4A-8405-5F74E445B505}" type="pres">
      <dgm:prSet presAssocID="{95CB9601-86B5-47CA-AC60-A0AF9CB8D6FE}" presName="hierRoot2" presStyleCnt="0">
        <dgm:presLayoutVars>
          <dgm:hierBranch val="init"/>
        </dgm:presLayoutVars>
      </dgm:prSet>
      <dgm:spPr/>
    </dgm:pt>
    <dgm:pt modelId="{7FE4BD64-5ED1-4236-9ED2-254148AD32DA}" type="pres">
      <dgm:prSet presAssocID="{95CB9601-86B5-47CA-AC60-A0AF9CB8D6FE}" presName="rootComposite" presStyleCnt="0"/>
      <dgm:spPr/>
    </dgm:pt>
    <dgm:pt modelId="{4F8CEF92-545D-4D30-AC17-296535E7AD81}" type="pres">
      <dgm:prSet presAssocID="{95CB9601-86B5-47CA-AC60-A0AF9CB8D6FE}" presName="rootText" presStyleLbl="node4" presStyleIdx="62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8116E17-8B27-483C-81E3-0CB7B54D7213}" type="pres">
      <dgm:prSet presAssocID="{95CB9601-86B5-47CA-AC60-A0AF9CB8D6FE}" presName="rootConnector" presStyleLbl="node4" presStyleIdx="62" presStyleCnt="64"/>
      <dgm:spPr/>
      <dgm:t>
        <a:bodyPr/>
        <a:lstStyle/>
        <a:p>
          <a:endParaRPr lang="da-DK"/>
        </a:p>
      </dgm:t>
    </dgm:pt>
    <dgm:pt modelId="{27E2BB57-E389-4709-8078-ADFFC26D4222}" type="pres">
      <dgm:prSet presAssocID="{95CB9601-86B5-47CA-AC60-A0AF9CB8D6FE}" presName="hierChild4" presStyleCnt="0"/>
      <dgm:spPr/>
    </dgm:pt>
    <dgm:pt modelId="{A46FC6D1-616D-4E0D-AD7C-8705AE562E16}" type="pres">
      <dgm:prSet presAssocID="{95CB9601-86B5-47CA-AC60-A0AF9CB8D6FE}" presName="hierChild5" presStyleCnt="0"/>
      <dgm:spPr/>
    </dgm:pt>
    <dgm:pt modelId="{23DDDB58-4EF7-4218-90F9-ECB81218A3D8}" type="pres">
      <dgm:prSet presAssocID="{E642027E-F359-4886-84CA-F202C0B98C53}" presName="Name64" presStyleLbl="parChTrans1D4" presStyleIdx="63" presStyleCnt="64"/>
      <dgm:spPr/>
      <dgm:t>
        <a:bodyPr/>
        <a:lstStyle/>
        <a:p>
          <a:endParaRPr lang="da-DK"/>
        </a:p>
      </dgm:t>
    </dgm:pt>
    <dgm:pt modelId="{E0B8E8F7-5980-46C9-8CA1-98CD01AF41E5}" type="pres">
      <dgm:prSet presAssocID="{173AFC3D-279E-4F3F-8900-F8EF3041BB16}" presName="hierRoot2" presStyleCnt="0">
        <dgm:presLayoutVars>
          <dgm:hierBranch val="init"/>
        </dgm:presLayoutVars>
      </dgm:prSet>
      <dgm:spPr/>
    </dgm:pt>
    <dgm:pt modelId="{FA4FE650-70F0-40F8-A366-2EC212B3D803}" type="pres">
      <dgm:prSet presAssocID="{173AFC3D-279E-4F3F-8900-F8EF3041BB16}" presName="rootComposite" presStyleCnt="0"/>
      <dgm:spPr/>
    </dgm:pt>
    <dgm:pt modelId="{9E13B21B-198C-445C-A6E6-8454733F0DCA}" type="pres">
      <dgm:prSet presAssocID="{173AFC3D-279E-4F3F-8900-F8EF3041BB16}" presName="rootText" presStyleLbl="node4" presStyleIdx="63" presStyleCnt="6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C553EAC-7DC5-4815-B115-C643B080E493}" type="pres">
      <dgm:prSet presAssocID="{173AFC3D-279E-4F3F-8900-F8EF3041BB16}" presName="rootConnector" presStyleLbl="node4" presStyleIdx="63" presStyleCnt="64"/>
      <dgm:spPr/>
      <dgm:t>
        <a:bodyPr/>
        <a:lstStyle/>
        <a:p>
          <a:endParaRPr lang="da-DK"/>
        </a:p>
      </dgm:t>
    </dgm:pt>
    <dgm:pt modelId="{E37943D7-8D0C-4753-9523-BBABB4D2D3C2}" type="pres">
      <dgm:prSet presAssocID="{173AFC3D-279E-4F3F-8900-F8EF3041BB16}" presName="hierChild4" presStyleCnt="0"/>
      <dgm:spPr/>
    </dgm:pt>
    <dgm:pt modelId="{425F8DB3-5A77-4D85-BA39-1117D82D85C3}" type="pres">
      <dgm:prSet presAssocID="{173AFC3D-279E-4F3F-8900-F8EF3041BB16}" presName="hierChild5" presStyleCnt="0"/>
      <dgm:spPr/>
    </dgm:pt>
    <dgm:pt modelId="{797D0325-69D7-49C3-8720-EA4DADAA4628}" type="pres">
      <dgm:prSet presAssocID="{0097665A-25E5-414F-9D68-E9FC8E77DC10}" presName="hierChild5" presStyleCnt="0"/>
      <dgm:spPr/>
    </dgm:pt>
    <dgm:pt modelId="{42714FE4-DA71-48CB-BE2F-6E419B937449}" type="pres">
      <dgm:prSet presAssocID="{ADA14E8E-BE8B-46DC-A531-E2CD37781862}" presName="hierChild5" presStyleCnt="0"/>
      <dgm:spPr/>
    </dgm:pt>
    <dgm:pt modelId="{C12BCBBF-3E44-44B9-A1A4-91EA491E7AF7}" type="pres">
      <dgm:prSet presAssocID="{FEED5DB1-4F86-4CA7-94EB-B0FF123A4658}" presName="hierChild5" presStyleCnt="0"/>
      <dgm:spPr/>
    </dgm:pt>
    <dgm:pt modelId="{6B5366DA-02EC-484A-BC8D-70758B0798B7}" type="pres">
      <dgm:prSet presAssocID="{5A3E280D-FD43-41C2-B4A3-0DBB87B2F9E6}" presName="hierChild5" presStyleCnt="0"/>
      <dgm:spPr/>
    </dgm:pt>
    <dgm:pt modelId="{4D49717A-891F-4482-B9BF-556D9E7EF639}" type="pres">
      <dgm:prSet presAssocID="{45137498-46AE-40E5-8B14-3971B731066D}" presName="hierChild5" presStyleCnt="0"/>
      <dgm:spPr/>
    </dgm:pt>
    <dgm:pt modelId="{0741C3A9-8431-4400-816D-2308770D8D57}" type="pres">
      <dgm:prSet presAssocID="{7A21A356-DF25-4FF8-A4F5-40C17502B846}" presName="hierChild5" presStyleCnt="0"/>
      <dgm:spPr/>
    </dgm:pt>
    <dgm:pt modelId="{770E951E-417E-408F-85F5-9144454588B9}" type="pres">
      <dgm:prSet presAssocID="{F44FCDA0-04A2-44F6-82B7-E047F4445525}" presName="hierChild5" presStyleCnt="0"/>
      <dgm:spPr/>
    </dgm:pt>
    <dgm:pt modelId="{084371A8-FAD8-430C-B727-2737FE787B17}" type="pres">
      <dgm:prSet presAssocID="{39B65358-F9A1-41FB-A154-5F99CA653BB6}" presName="hierChild3" presStyleCnt="0"/>
      <dgm:spPr/>
    </dgm:pt>
  </dgm:ptLst>
  <dgm:cxnLst>
    <dgm:cxn modelId="{0DDD8162-DCB7-4B56-9051-3A8E162DDAAD}" type="presOf" srcId="{E2CFD0A3-5561-46C0-BF18-EB1100AE8EEA}" destId="{6546204E-708F-4CD0-9549-F968785744AE}" srcOrd="0" destOrd="0" presId="urn:microsoft.com/office/officeart/2009/3/layout/HorizontalOrganizationChart"/>
    <dgm:cxn modelId="{FAAF5B3B-D8E0-4F0A-9436-1BFA66AED46D}" type="presOf" srcId="{2AFA8CA4-23B4-48F1-83B2-D29F7715CC2A}" destId="{350D730D-C3E0-401B-8B84-A71371BE03C4}" srcOrd="0" destOrd="0" presId="urn:microsoft.com/office/officeart/2009/3/layout/HorizontalOrganizationChart"/>
    <dgm:cxn modelId="{6A4826F9-A385-462B-B1A0-995B391A471C}" type="presOf" srcId="{D5A7D015-0FF8-472B-AEA7-9BC800900665}" destId="{42410C86-589F-479C-A6E9-FC6B9AA58990}" srcOrd="0" destOrd="0" presId="urn:microsoft.com/office/officeart/2009/3/layout/HorizontalOrganizationChart"/>
    <dgm:cxn modelId="{87B4A926-98F6-4ED8-BB0E-2D41B0BCF7DF}" srcId="{E2CFD0A3-5561-46C0-BF18-EB1100AE8EEA}" destId="{EC8A7FB1-4298-48D5-846D-DF459E21BC87}" srcOrd="0" destOrd="0" parTransId="{D5A7D015-0FF8-472B-AEA7-9BC800900665}" sibTransId="{6A69DF83-3911-47F0-AD74-52B6BA2B4B4D}"/>
    <dgm:cxn modelId="{F5418910-4BDE-4820-9F39-7925CD3DEF11}" type="presOf" srcId="{38A0FA57-FD68-4CAF-B356-193C8A0A25FC}" destId="{95D78E52-FFEE-42DA-B544-490B11B487C2}" srcOrd="0" destOrd="0" presId="urn:microsoft.com/office/officeart/2009/3/layout/HorizontalOrganizationChart"/>
    <dgm:cxn modelId="{AEE02155-2A42-46A1-B798-964820C22CBA}" srcId="{69B815A7-CDA1-4C83-BDC2-11119B241634}" destId="{F9E1C389-478D-47E4-9FE9-CC1611871041}" srcOrd="0" destOrd="0" parTransId="{D61B914F-8ED3-4AFE-8D8E-90C453E6EFA1}" sibTransId="{BF210C92-F92A-48FF-BBC9-2997BFA7211D}"/>
    <dgm:cxn modelId="{0240CF89-0073-469D-9C87-15DA07D96C8D}" type="presOf" srcId="{5FFF57F7-3831-4D1A-9717-6EEE8DD221E2}" destId="{0F2D7BD6-8C2F-4886-AD7D-E9C80D5FD3F7}" srcOrd="0" destOrd="0" presId="urn:microsoft.com/office/officeart/2009/3/layout/HorizontalOrganizationChart"/>
    <dgm:cxn modelId="{000E9DBD-737E-46C1-A819-7A9D4D92E527}" type="presOf" srcId="{E30B2D1D-AA54-4BB0-A722-AC46EFBA055B}" destId="{DDC44F7F-ADD0-4C40-AAAA-7F2CCDAD6956}" srcOrd="1" destOrd="0" presId="urn:microsoft.com/office/officeart/2009/3/layout/HorizontalOrganizationChart"/>
    <dgm:cxn modelId="{D1EA39B8-40D1-4792-8627-C990821E3E1D}" type="presOf" srcId="{8026C2CB-29E6-4CD8-A8EC-C4063CFC92B1}" destId="{85B56B53-2691-4121-ABF9-AE4EC8A1DCDD}" srcOrd="0" destOrd="0" presId="urn:microsoft.com/office/officeart/2009/3/layout/HorizontalOrganizationChart"/>
    <dgm:cxn modelId="{68F26C51-5CFC-4BEA-A9A0-73A7D806523E}" type="presOf" srcId="{A4F0FC77-5D91-4ED1-BE9D-970919494580}" destId="{4EBBE25B-6330-427A-978B-CCAD55B07FAF}" srcOrd="0" destOrd="0" presId="urn:microsoft.com/office/officeart/2009/3/layout/HorizontalOrganizationChart"/>
    <dgm:cxn modelId="{65EBED32-37C3-4A1E-A7C3-9334F42B11E0}" type="presOf" srcId="{173AFC3D-279E-4F3F-8900-F8EF3041BB16}" destId="{5C553EAC-7DC5-4815-B115-C643B080E493}" srcOrd="1" destOrd="0" presId="urn:microsoft.com/office/officeart/2009/3/layout/HorizontalOrganizationChart"/>
    <dgm:cxn modelId="{240F782F-41E5-4022-ABA5-2F9FA5D6991B}" type="presOf" srcId="{9ECEF76C-54D3-4050-A895-35329E897D5A}" destId="{223B19B8-10CA-4A97-85E4-2750B062C401}" srcOrd="0" destOrd="0" presId="urn:microsoft.com/office/officeart/2009/3/layout/HorizontalOrganizationChart"/>
    <dgm:cxn modelId="{EC92D922-DA87-4177-9F09-A2FF5496BA4D}" type="presOf" srcId="{4B82ED70-305F-4316-87C3-5C8D707621B4}" destId="{473053CC-C9FD-4334-827E-1E6D846E36F2}" srcOrd="0" destOrd="0" presId="urn:microsoft.com/office/officeart/2009/3/layout/HorizontalOrganizationChart"/>
    <dgm:cxn modelId="{4FD76D83-CC9D-4A71-92F4-1A3A2431577B}" type="presOf" srcId="{B30474D8-1BCF-401F-84C9-2A2B34676081}" destId="{76157506-EAE5-4EE1-AF3B-B09AC6FD7DFA}" srcOrd="0" destOrd="0" presId="urn:microsoft.com/office/officeart/2009/3/layout/HorizontalOrganizationChart"/>
    <dgm:cxn modelId="{92486400-293A-41B2-BDB3-CC95B852D888}" srcId="{A228A8E6-672B-4AA7-8069-7BF8816E18AA}" destId="{35D41BE9-1447-4B44-BE60-B16F356DDAAF}" srcOrd="0" destOrd="0" parTransId="{EE45BD86-5DE1-4BB3-8E41-095E5BAFE416}" sibTransId="{84DE8CFC-6CFD-41FE-AE6F-60A351653A89}"/>
    <dgm:cxn modelId="{AAC07B79-B339-4467-AA71-F180BEC0B020}" type="presOf" srcId="{BA7F41D9-B5C9-41A1-8C0A-6E852D039BC8}" destId="{5C060A24-0889-41FB-AABF-0C5C7887F777}" srcOrd="0" destOrd="0" presId="urn:microsoft.com/office/officeart/2009/3/layout/HorizontalOrganizationChart"/>
    <dgm:cxn modelId="{2367D2D4-7F30-4AB6-AED3-A80FF54A27EA}" type="presOf" srcId="{2AFA8CA4-23B4-48F1-83B2-D29F7715CC2A}" destId="{E2369066-CCE1-47D7-BFA4-F51AF7414818}" srcOrd="1" destOrd="0" presId="urn:microsoft.com/office/officeart/2009/3/layout/HorizontalOrganizationChart"/>
    <dgm:cxn modelId="{5775EF76-EBE1-41D6-8F9F-3855A5F70864}" type="presOf" srcId="{0E4CD8AE-950C-4971-BD17-4BDDCDC50F94}" destId="{0A60A219-DA44-4C2D-AE9E-F9F95F4BC1DB}" srcOrd="0" destOrd="0" presId="urn:microsoft.com/office/officeart/2009/3/layout/HorizontalOrganizationChart"/>
    <dgm:cxn modelId="{FBA427EA-2FBD-4626-9152-7D6141C51740}" type="presOf" srcId="{335057DE-ADAF-4C58-9092-71FA3694BAD9}" destId="{572CCA6B-AD92-4476-A6E2-7570B37D11DA}" srcOrd="1" destOrd="0" presId="urn:microsoft.com/office/officeart/2009/3/layout/HorizontalOrganizationChart"/>
    <dgm:cxn modelId="{DB29902D-9EA4-49B7-8CCD-6D6C91745E97}" srcId="{F44FCDA0-04A2-44F6-82B7-E047F4445525}" destId="{7A21A356-DF25-4FF8-A4F5-40C17502B846}" srcOrd="1" destOrd="0" parTransId="{748685F2-59BB-47DD-B764-F5FCB555934F}" sibTransId="{6CD8D3CD-65AC-45C6-8476-59B07A7130AC}"/>
    <dgm:cxn modelId="{E9CF3620-9874-4104-8519-3D84AA877664}" type="presOf" srcId="{748685F2-59BB-47DD-B764-F5FCB555934F}" destId="{9BDABAB1-60F8-4F1E-A493-E06C0B9584A9}" srcOrd="0" destOrd="0" presId="urn:microsoft.com/office/officeart/2009/3/layout/HorizontalOrganizationChart"/>
    <dgm:cxn modelId="{6A358697-6B56-4EFE-8196-41D47254BACE}" type="presOf" srcId="{EC8A7FB1-4298-48D5-846D-DF459E21BC87}" destId="{B7C17BEE-0128-4BDC-8036-FBE020639E86}" srcOrd="1" destOrd="0" presId="urn:microsoft.com/office/officeart/2009/3/layout/HorizontalOrganizationChart"/>
    <dgm:cxn modelId="{90F259BC-8D7D-4C79-BDEE-122F708EB501}" type="presOf" srcId="{F8F420F0-6E08-4D1C-A806-F4C3426B4BC2}" destId="{6300387D-10A0-47A0-BEDB-DDDA5F3E11A0}" srcOrd="1" destOrd="0" presId="urn:microsoft.com/office/officeart/2009/3/layout/HorizontalOrganizationChart"/>
    <dgm:cxn modelId="{F2639B2F-66AA-4F29-8212-613DF202E058}" type="presOf" srcId="{537A2CA8-E1DF-458E-A711-0DF94EE2D609}" destId="{1FA3B60D-DEEE-43ED-8E73-D583588C1C9F}" srcOrd="1" destOrd="0" presId="urn:microsoft.com/office/officeart/2009/3/layout/HorizontalOrganizationChart"/>
    <dgm:cxn modelId="{44BF197B-09E0-4A84-8070-7B6C16EF56F4}" srcId="{39B65358-F9A1-41FB-A154-5F99CA653BB6}" destId="{F44FCDA0-04A2-44F6-82B7-E047F4445525}" srcOrd="0" destOrd="0" parTransId="{AC7998C1-E109-4FA0-882F-B2AC0B6261A3}" sibTransId="{85723085-68BA-4986-AB23-35ABF1E53060}"/>
    <dgm:cxn modelId="{FCE66F2A-D8E4-4542-AFF9-5AE10EE3872E}" srcId="{FEED5DB1-4F86-4CA7-94EB-B0FF123A4658}" destId="{ADA14E8E-BE8B-46DC-A531-E2CD37781862}" srcOrd="1" destOrd="0" parTransId="{A205F2C0-10F4-4B39-B9B7-4EB8F6957F69}" sibTransId="{C190E587-7E28-4372-8BB2-7073D7BEA3DE}"/>
    <dgm:cxn modelId="{B0CAC541-DAE0-4C1D-910B-80D648AD00C6}" type="presOf" srcId="{BDB56AAA-3794-4C0F-8780-AB7FFEC4D4E6}" destId="{9476744D-6BD7-4B47-B62E-C376A511FCDB}" srcOrd="0" destOrd="0" presId="urn:microsoft.com/office/officeart/2009/3/layout/HorizontalOrganizationChart"/>
    <dgm:cxn modelId="{2BC06B1A-1A10-49EC-8B9A-17B3E8FF1227}" type="presOf" srcId="{173AFC3D-279E-4F3F-8900-F8EF3041BB16}" destId="{9E13B21B-198C-445C-A6E6-8454733F0DCA}" srcOrd="0" destOrd="0" presId="urn:microsoft.com/office/officeart/2009/3/layout/HorizontalOrganizationChart"/>
    <dgm:cxn modelId="{40858026-A1E3-4A2F-93C3-63F00A2756DC}" type="presOf" srcId="{308B39F3-DEB6-4B8F-83CA-4D5D782CCB28}" destId="{CE6986B4-4FB0-4087-B450-03055679BE52}" srcOrd="1" destOrd="0" presId="urn:microsoft.com/office/officeart/2009/3/layout/HorizontalOrganizationChart"/>
    <dgm:cxn modelId="{796C4265-A518-4A96-9A5C-AF958878DC93}" srcId="{38E90CF2-B47F-4626-B939-0D2883A8264A}" destId="{1B03EC00-6A44-4B7B-821D-0B71FE809FCC}" srcOrd="0" destOrd="0" parTransId="{42990FB1-9364-4556-8E02-7CE2EE81E42F}" sibTransId="{1E90C87C-D26F-4A5F-8518-CDB30734C6F5}"/>
    <dgm:cxn modelId="{202AA88C-23F2-4882-99F9-9D1C0DC69F1A}" type="presOf" srcId="{B8B1BC82-F21D-4204-A17D-48B158FD4FEC}" destId="{A4913D03-A10C-4EF2-B26D-6443A0CAD709}" srcOrd="0" destOrd="0" presId="urn:microsoft.com/office/officeart/2009/3/layout/HorizontalOrganizationChart"/>
    <dgm:cxn modelId="{CAF9D563-8C20-479B-9683-B637DF0047D8}" type="presOf" srcId="{D683457D-5B08-40BB-87A5-5443A1D220CF}" destId="{BA80E483-E42C-4586-A87B-055D033D2439}" srcOrd="1" destOrd="0" presId="urn:microsoft.com/office/officeart/2009/3/layout/HorizontalOrganizationChart"/>
    <dgm:cxn modelId="{9BAE3236-F78F-484B-A3EB-0D1D6F23255C}" type="presOf" srcId="{0E6936B8-86CE-4683-94F6-0318A8285BBC}" destId="{FAD3628A-954D-4318-A2BE-4169950C9FCD}" srcOrd="0" destOrd="0" presId="urn:microsoft.com/office/officeart/2009/3/layout/HorizontalOrganizationChart"/>
    <dgm:cxn modelId="{28246BD8-8194-48FE-9FCC-91781AE679A0}" srcId="{D683457D-5B08-40BB-87A5-5443A1D220CF}" destId="{11F902AE-3CE3-4C5D-A154-728D7F5BE3FC}" srcOrd="1" destOrd="0" parTransId="{ECA62651-F5D8-46A3-B40B-95674C4DD69F}" sibTransId="{FDC69382-B7EA-44D9-A28C-8F7246E6BC97}"/>
    <dgm:cxn modelId="{9DF561A9-DF46-46A3-990F-011469E205E2}" type="presOf" srcId="{B8270A71-3776-4130-8AB8-1BA1D0176B46}" destId="{7636D329-F85B-4DB5-9CAA-92A59758B736}" srcOrd="1" destOrd="0" presId="urn:microsoft.com/office/officeart/2009/3/layout/HorizontalOrganizationChart"/>
    <dgm:cxn modelId="{45DDF543-AC31-4381-93D1-026A7E9A7975}" type="presOf" srcId="{2CB28AAD-A7B9-411A-89F3-42F61DA769C4}" destId="{F3AD55AF-9F0A-4C1D-A289-6143F213BF2C}" srcOrd="0" destOrd="0" presId="urn:microsoft.com/office/officeart/2009/3/layout/HorizontalOrganizationChart"/>
    <dgm:cxn modelId="{5CBDD582-2C09-4EDE-964D-F09C5B84267A}" type="presOf" srcId="{7C3169C0-8C3A-49CD-82EA-4C7B2E777B59}" destId="{D2D86A34-CD5C-4B28-9E3D-72EF82D2108C}" srcOrd="0" destOrd="0" presId="urn:microsoft.com/office/officeart/2009/3/layout/HorizontalOrganizationChart"/>
    <dgm:cxn modelId="{BF8D0363-CD8F-47B9-A17D-04038B91E627}" type="presOf" srcId="{A228A8E6-672B-4AA7-8069-7BF8816E18AA}" destId="{867F30CB-89A0-4840-83F7-141490C518A5}" srcOrd="0" destOrd="0" presId="urn:microsoft.com/office/officeart/2009/3/layout/HorizontalOrganizationChart"/>
    <dgm:cxn modelId="{BF37273E-43B1-4862-87C6-22D10CF62D3A}" srcId="{630E56CF-4560-46FF-BC56-B0BDFE2A33C5}" destId="{69CE79AA-29DF-407B-8096-41984C5F5E00}" srcOrd="0" destOrd="0" parTransId="{83AF3836-E34D-4228-963F-3ED7C63DC162}" sibTransId="{80E37C69-5AFD-4911-BD99-AABC2272258E}"/>
    <dgm:cxn modelId="{6DB0FEF9-80B8-4699-A496-00349EF052F1}" type="presOf" srcId="{F44FCDA0-04A2-44F6-82B7-E047F4445525}" destId="{F6639FEA-A64D-4B0C-96B9-35E3EB361154}" srcOrd="1" destOrd="0" presId="urn:microsoft.com/office/officeart/2009/3/layout/HorizontalOrganizationChart"/>
    <dgm:cxn modelId="{CB33E08B-81F8-4D17-BDC9-2C2B0CCFE3A9}" type="presOf" srcId="{C6596C76-946B-40CB-83EC-5BC2F57D7A71}" destId="{BB872FC3-EA13-49CA-8908-0E97956BF6A5}" srcOrd="0" destOrd="0" presId="urn:microsoft.com/office/officeart/2009/3/layout/HorizontalOrganizationChart"/>
    <dgm:cxn modelId="{781F9064-0243-4A58-829D-4ADEDF42C619}" type="presOf" srcId="{898F50CC-F361-4D77-8662-632E5D91365F}" destId="{4166E34D-261A-4B1E-B347-6C71AA89B3D0}" srcOrd="0" destOrd="0" presId="urn:microsoft.com/office/officeart/2009/3/layout/HorizontalOrganizationChart"/>
    <dgm:cxn modelId="{4914C3CF-4904-4370-9EAE-AD96E45BAB9D}" type="presOf" srcId="{82D9A359-1BF8-4BFE-A547-082CBD73D5BA}" destId="{CADD5F2E-31F7-4F80-94F8-54650C8FD5D2}" srcOrd="0" destOrd="0" presId="urn:microsoft.com/office/officeart/2009/3/layout/HorizontalOrganizationChart"/>
    <dgm:cxn modelId="{EE95E28E-8B30-4293-83E8-F44D4E0EB7B0}" type="presOf" srcId="{434688C1-10BB-4733-ABC9-7DD7D69BAD5D}" destId="{8631BA89-7789-4735-9469-6859942B205D}" srcOrd="0" destOrd="0" presId="urn:microsoft.com/office/officeart/2009/3/layout/HorizontalOrganizationChart"/>
    <dgm:cxn modelId="{AB70BE6A-3910-4DC3-B1EC-7153A951388C}" type="presOf" srcId="{B8270A71-3776-4130-8AB8-1BA1D0176B46}" destId="{28CC3B2E-03C8-4996-9B67-416189EFFC80}" srcOrd="0" destOrd="0" presId="urn:microsoft.com/office/officeart/2009/3/layout/HorizontalOrganizationChart"/>
    <dgm:cxn modelId="{EF7A0FF5-8777-4AAC-A20A-37271013911B}" srcId="{C0060364-463F-4479-A0F0-2F6513221A09}" destId="{B51E2F8C-1BC4-4FE6-B72B-DBA71BF3483B}" srcOrd="0" destOrd="0" parTransId="{8B71742C-BEE5-48E0-A127-15E7A2230BA9}" sibTransId="{E8EE3CFF-AA82-40B9-A0EC-646A6C3BC32E}"/>
    <dgm:cxn modelId="{22CDD49E-5DE7-4F94-93F4-6218612B7996}" type="presOf" srcId="{F3056B97-D2F3-486D-A88A-0EB3083D079D}" destId="{B06EFA93-42A8-4555-924A-099D63CB6D4B}" srcOrd="0" destOrd="0" presId="urn:microsoft.com/office/officeart/2009/3/layout/HorizontalOrganizationChart"/>
    <dgm:cxn modelId="{A144F12A-7C14-4763-A3F0-0A39AABAD6F3}" srcId="{537A2CA8-E1DF-458E-A711-0DF94EE2D609}" destId="{7730BC60-BEA1-45CE-B94E-34FF927E2833}" srcOrd="0" destOrd="0" parTransId="{6EA137B6-F61E-4F72-8687-2A7513AFDAEF}" sibTransId="{5DEECB5D-6539-4E39-9E72-C5EA8B2E69C8}"/>
    <dgm:cxn modelId="{B36D5A29-90E6-42AC-9988-EC20A5F86F2F}" type="presOf" srcId="{5141C2C4-8534-4845-9BE3-362C7F33CCC3}" destId="{B1674037-D007-4E1C-808D-CD0F1C31274D}" srcOrd="0" destOrd="0" presId="urn:microsoft.com/office/officeart/2009/3/layout/HorizontalOrganizationChart"/>
    <dgm:cxn modelId="{8209C437-ABB1-44DF-A1AC-D8BB675A34D8}" type="presOf" srcId="{5E0C76EF-9252-4215-B795-99B8057F9111}" destId="{FECAFC6D-694D-4E5C-8E3A-CFB9E233E5C5}" srcOrd="0" destOrd="0" presId="urn:microsoft.com/office/officeart/2009/3/layout/HorizontalOrganizationChart"/>
    <dgm:cxn modelId="{6743DDB4-2150-4238-BB82-9501D7EA76D7}" srcId="{FEED5DB1-4F86-4CA7-94EB-B0FF123A4658}" destId="{E30B2D1D-AA54-4BB0-A722-AC46EFBA055B}" srcOrd="0" destOrd="0" parTransId="{E08FD248-2CB1-4B55-A40A-D4396723B3DB}" sibTransId="{A6AFF2AE-F46C-408B-8310-3004FBF3B79C}"/>
    <dgm:cxn modelId="{346C5AF0-A00D-4BCE-A81D-E314C270DAAD}" type="presOf" srcId="{6A165753-D2FC-49D4-A917-EA0EDE7211DF}" destId="{F3409F3D-CA0A-4778-8C2B-E38538075353}" srcOrd="0" destOrd="0" presId="urn:microsoft.com/office/officeart/2009/3/layout/HorizontalOrganizationChart"/>
    <dgm:cxn modelId="{8027F18B-1618-493A-9362-33408607FF3D}" type="presOf" srcId="{9CD0D5DF-A020-4044-9CD1-641A8C57020C}" destId="{F4AE2B39-4F55-4C80-81EF-5BAA47D22688}" srcOrd="1" destOrd="0" presId="urn:microsoft.com/office/officeart/2009/3/layout/HorizontalOrganizationChart"/>
    <dgm:cxn modelId="{88860EC4-745E-4632-AD1E-46CFFBE06417}" srcId="{2AFA8CA4-23B4-48F1-83B2-D29F7715CC2A}" destId="{59C5E994-C809-4165-8843-26E19ADA075E}" srcOrd="1" destOrd="0" parTransId="{C022BB0E-48B4-4DB9-BAC5-32D10F6E7403}" sibTransId="{66164B84-F4DD-4C32-902D-AAC5FE8B0B13}"/>
    <dgm:cxn modelId="{52225CCC-3E6C-4403-B31F-91B933F3A585}" type="presOf" srcId="{1D529DA7-B8CF-485E-8BE2-55C96B7452AC}" destId="{E990D7A1-70FE-47E6-9556-CB912EC075AC}" srcOrd="1" destOrd="0" presId="urn:microsoft.com/office/officeart/2009/3/layout/HorizontalOrganizationChart"/>
    <dgm:cxn modelId="{6DBFC0B4-F4A6-4CC1-AE79-8FA69432CB80}" type="presOf" srcId="{83375D8F-C571-45F4-953D-35337486B09C}" destId="{EFABCB35-7874-4589-9BE3-8C49A5BBA30F}" srcOrd="0" destOrd="0" presId="urn:microsoft.com/office/officeart/2009/3/layout/HorizontalOrganizationChart"/>
    <dgm:cxn modelId="{E01D3455-11DB-4B2E-B686-F2687A448729}" type="presOf" srcId="{5A3E280D-FD43-41C2-B4A3-0DBB87B2F9E6}" destId="{110EA148-536E-422D-8EC3-A4327E24034B}" srcOrd="1" destOrd="0" presId="urn:microsoft.com/office/officeart/2009/3/layout/HorizontalOrganizationChart"/>
    <dgm:cxn modelId="{F8BDF0C1-25CF-46DC-8403-14D6298B3475}" type="presOf" srcId="{14189CAC-8039-4562-A90C-C09C1A3134D5}" destId="{EB8967C1-7EF4-4C3D-BD6D-813B088755FA}" srcOrd="1" destOrd="0" presId="urn:microsoft.com/office/officeart/2009/3/layout/HorizontalOrganizationChart"/>
    <dgm:cxn modelId="{217A9EED-F3F9-45DC-ACFD-71EDAA755EFC}" type="presOf" srcId="{160C39CF-5CEE-4BB2-BD70-54956A85C45D}" destId="{19D0CDAE-DBC2-4D4C-8446-2A89968C2705}" srcOrd="0" destOrd="0" presId="urn:microsoft.com/office/officeart/2009/3/layout/HorizontalOrganizationChart"/>
    <dgm:cxn modelId="{606C3A1A-F89C-49B5-BFE6-4C1744182182}" type="presOf" srcId="{F1A50F0B-DCCE-446A-8E5B-FEFBD8F063BD}" destId="{97860A71-94DD-4FE9-94AB-34B7DC602F63}" srcOrd="0" destOrd="0" presId="urn:microsoft.com/office/officeart/2009/3/layout/HorizontalOrganizationChart"/>
    <dgm:cxn modelId="{E9E89AC2-3C39-40A7-9444-5D631D7653D7}" type="presOf" srcId="{F1A50F0B-DCCE-446A-8E5B-FEFBD8F063BD}" destId="{6B7FF4F2-A8FC-4898-866E-1229EB2AC880}" srcOrd="1" destOrd="0" presId="urn:microsoft.com/office/officeart/2009/3/layout/HorizontalOrganizationChart"/>
    <dgm:cxn modelId="{6FBEAEFF-7A45-4C4D-BF6F-C3F7687B97E0}" type="presOf" srcId="{45137498-46AE-40E5-8B14-3971B731066D}" destId="{F6F0B325-722D-4A72-998F-2965B9E4C60A}" srcOrd="1" destOrd="0" presId="urn:microsoft.com/office/officeart/2009/3/layout/HorizontalOrganizationChart"/>
    <dgm:cxn modelId="{08B4E10A-8CC9-49AA-8A31-BB29CD0DDBE9}" type="presOf" srcId="{6DBF3CB7-B800-4747-B011-92915EA2F03F}" destId="{2C62DF6D-E7A9-4137-A179-DE0BD6149C9F}" srcOrd="0" destOrd="0" presId="urn:microsoft.com/office/officeart/2009/3/layout/HorizontalOrganizationChart"/>
    <dgm:cxn modelId="{48103B5F-F651-4D47-AE85-695E0CEE5FF7}" type="presOf" srcId="{FCC6A3C9-DC16-45C0-AECE-86313307E74F}" destId="{556626B0-3CBE-4CFE-B2AF-585BDA4CE4AA}" srcOrd="1" destOrd="0" presId="urn:microsoft.com/office/officeart/2009/3/layout/HorizontalOrganizationChart"/>
    <dgm:cxn modelId="{BC4374EB-047E-4AD9-A114-E6DA5EADC6FF}" type="presOf" srcId="{BA7F41D9-B5C9-41A1-8C0A-6E852D039BC8}" destId="{3435F7A5-9CC5-4A04-ACAE-7EA213E69D74}" srcOrd="1" destOrd="0" presId="urn:microsoft.com/office/officeart/2009/3/layout/HorizontalOrganizationChart"/>
    <dgm:cxn modelId="{B01E9220-5CBA-4FAC-94F3-183DBBAE9CCC}" type="presOf" srcId="{226F01A9-B188-4CB7-AEC8-E326CC69BA7A}" destId="{72C30DA5-27B5-4AA2-BFEC-52C8182A131C}" srcOrd="0" destOrd="0" presId="urn:microsoft.com/office/officeart/2009/3/layout/HorizontalOrganizationChart"/>
    <dgm:cxn modelId="{7CD3EFF6-5359-4FC7-BAAC-2110C45DE8D1}" srcId="{7A21A356-DF25-4FF8-A4F5-40C17502B846}" destId="{45137498-46AE-40E5-8B14-3971B731066D}" srcOrd="0" destOrd="0" parTransId="{83375D8F-C571-45F4-953D-35337486B09C}" sibTransId="{BAAA74FD-FBF4-434D-B641-913F794FA7BE}"/>
    <dgm:cxn modelId="{08C60F88-E9AA-4A5C-B3EA-9986A39D4E21}" srcId="{14189CAC-8039-4562-A90C-C09C1A3134D5}" destId="{C01F29B2-EE67-4C22-AC06-CAEE741D8585}" srcOrd="0" destOrd="0" parTransId="{FF908C16-609E-42CE-81AB-BF3F9ED2C5E5}" sibTransId="{02133B61-1AD1-4AD1-BE4C-2FA453AA1475}"/>
    <dgm:cxn modelId="{6182BC5E-57F8-4095-8868-0059C9639D7F}" type="presOf" srcId="{45137498-46AE-40E5-8B14-3971B731066D}" destId="{F851373B-9C5B-4F60-9B4F-E66060F70D80}" srcOrd="0" destOrd="0" presId="urn:microsoft.com/office/officeart/2009/3/layout/HorizontalOrganizationChart"/>
    <dgm:cxn modelId="{57BDB5FE-FF79-4D58-961B-D8298FAAFDE2}" srcId="{E30B2D1D-AA54-4BB0-A722-AC46EFBA055B}" destId="{ED375007-DBB5-415E-A2FC-73C121A9BAF5}" srcOrd="0" destOrd="0" parTransId="{8077876D-8BE9-4F54-A35B-37E9764571B8}" sibTransId="{4901F1CA-C23D-443B-B1EB-EFBEACCECD4D}"/>
    <dgm:cxn modelId="{609901FA-0F23-4CE9-9DAA-C2D90CFB99B4}" type="presOf" srcId="{D34A526B-9BC4-466C-8328-B521E79EE1D8}" destId="{3E45CFFA-0AE5-496F-8853-17FB608F5D3F}" srcOrd="0" destOrd="0" presId="urn:microsoft.com/office/officeart/2009/3/layout/HorizontalOrganizationChart"/>
    <dgm:cxn modelId="{0B003B5C-5C0D-4B2C-869D-A5630DFDADDF}" type="presOf" srcId="{493B4875-94A7-4607-A64E-D8AAF5CC72D0}" destId="{EA8A6BFF-F3D7-434B-8F50-AE17ACE16313}" srcOrd="1" destOrd="0" presId="urn:microsoft.com/office/officeart/2009/3/layout/HorizontalOrganizationChart"/>
    <dgm:cxn modelId="{64CA31EE-6D2E-450B-8605-C03283AB2977}" type="presOf" srcId="{D4E4B0E6-61B3-464F-A3C0-F78A3C3E2FC0}" destId="{9D5A4191-0106-4B6E-ACB7-703B3378FA54}" srcOrd="0" destOrd="0" presId="urn:microsoft.com/office/officeart/2009/3/layout/HorizontalOrganizationChart"/>
    <dgm:cxn modelId="{4C343804-3BA9-4346-B475-47BF9656EFA1}" type="presOf" srcId="{6DBF3CB7-B800-4747-B011-92915EA2F03F}" destId="{D7E2A96C-859B-4FB7-8C42-BA930101DD37}" srcOrd="1" destOrd="0" presId="urn:microsoft.com/office/officeart/2009/3/layout/HorizontalOrganizationChart"/>
    <dgm:cxn modelId="{2C9CB703-CF53-49DB-83C5-183EA03DFB02}" srcId="{ADA14E8E-BE8B-46DC-A531-E2CD37781862}" destId="{0097665A-25E5-414F-9D68-E9FC8E77DC10}" srcOrd="0" destOrd="0" parTransId="{89866711-2271-4277-AEC4-73D5CFC8468F}" sibTransId="{9F0A35B7-9084-4E3D-AC1B-4F21802707A2}"/>
    <dgm:cxn modelId="{67285495-B826-4CAA-8573-52337C275BEC}" type="presOf" srcId="{4F745BF1-1761-4E1D-A5E8-D93F0B46082B}" destId="{32914828-D705-40A1-888D-D3384AB47B22}" srcOrd="0" destOrd="0" presId="urn:microsoft.com/office/officeart/2009/3/layout/HorizontalOrganizationChart"/>
    <dgm:cxn modelId="{527E5D7C-D9E3-428B-A8CD-5FA8E02D7A33}" type="presOf" srcId="{7A21A356-DF25-4FF8-A4F5-40C17502B846}" destId="{311F8FAC-4BD3-4959-BCA4-DBD51A6F2CC8}" srcOrd="0" destOrd="0" presId="urn:microsoft.com/office/officeart/2009/3/layout/HorizontalOrganizationChart"/>
    <dgm:cxn modelId="{C858184D-3C01-47EC-A22B-E3572921D36D}" type="presOf" srcId="{9B2D0EA2-591C-40EE-8F5F-211339A66611}" destId="{9020197C-3E8C-4FBA-A400-E7AE8BC88BFC}" srcOrd="1" destOrd="0" presId="urn:microsoft.com/office/officeart/2009/3/layout/HorizontalOrganizationChart"/>
    <dgm:cxn modelId="{443F4EC0-FDF8-4B93-857D-A2A549EE77A0}" type="presOf" srcId="{A5123F10-E6BE-4E01-A35F-D20E7775E426}" destId="{18B64F5E-B47D-47A1-844E-2BB4E5AC86FD}" srcOrd="0" destOrd="0" presId="urn:microsoft.com/office/officeart/2009/3/layout/HorizontalOrganizationChart"/>
    <dgm:cxn modelId="{984F36E4-688A-466E-9F87-E256D7F2089B}" type="presOf" srcId="{1B03EC00-6A44-4B7B-821D-0B71FE809FCC}" destId="{AA4D3D09-DBBF-41A3-A1FC-9CA91E166CC9}" srcOrd="0" destOrd="0" presId="urn:microsoft.com/office/officeart/2009/3/layout/HorizontalOrganizationChart"/>
    <dgm:cxn modelId="{51A7AF43-6AE1-49DA-BB46-BABF763C4A86}" type="presOf" srcId="{FCC6A3C9-DC16-45C0-AECE-86313307E74F}" destId="{E67F14CD-0BB5-4976-9158-3CBB8815B996}" srcOrd="0" destOrd="0" presId="urn:microsoft.com/office/officeart/2009/3/layout/HorizontalOrganizationChart"/>
    <dgm:cxn modelId="{D29936E3-99EB-49CD-9F56-05FFD9524015}" type="presOf" srcId="{0D226227-A901-4AF8-AF65-6EEAE98C230C}" destId="{C8D90BB7-2230-483B-8402-FD0A4FFFB922}" srcOrd="0" destOrd="0" presId="urn:microsoft.com/office/officeart/2009/3/layout/HorizontalOrganizationChart"/>
    <dgm:cxn modelId="{CF87B1A2-7F10-4AB9-8F63-8406145A42E7}" type="presOf" srcId="{8077876D-8BE9-4F54-A35B-37E9764571B8}" destId="{97333B9D-26EA-4990-9D0F-C2FA35C95EB8}" srcOrd="0" destOrd="0" presId="urn:microsoft.com/office/officeart/2009/3/layout/HorizontalOrganizationChart"/>
    <dgm:cxn modelId="{61B36F68-F72E-4B59-854B-256133E251C6}" type="presOf" srcId="{F8CA8D12-EE72-4F1E-92E8-7473EC90FD56}" destId="{8E04776E-80A8-4C82-B7FC-F159EE643D35}" srcOrd="0" destOrd="0" presId="urn:microsoft.com/office/officeart/2009/3/layout/HorizontalOrganizationChart"/>
    <dgm:cxn modelId="{D63B42A8-017D-4083-BDED-5A5697DE2232}" type="presOf" srcId="{232951F1-68A6-4243-87E9-CBCFFFB4DE4E}" destId="{A2FF56AC-79A7-4DAB-B883-07D7AE431F1B}" srcOrd="0" destOrd="0" presId="urn:microsoft.com/office/officeart/2009/3/layout/HorizontalOrganizationChart"/>
    <dgm:cxn modelId="{9E57A2F2-E5E3-4A36-81DF-646FC9F2845D}" type="presOf" srcId="{0097665A-25E5-414F-9D68-E9FC8E77DC10}" destId="{1F4CA58B-5A50-4846-94FC-B223E55278D9}" srcOrd="1" destOrd="0" presId="urn:microsoft.com/office/officeart/2009/3/layout/HorizontalOrganizationChart"/>
    <dgm:cxn modelId="{C213E38F-938E-456A-94DE-F7042EB57BB0}" type="presOf" srcId="{D36E48B7-ADEB-4F5C-803C-866DD9B67BE3}" destId="{7BD6F7EE-2D22-4165-8F33-D7B1205C62C3}" srcOrd="0" destOrd="0" presId="urn:microsoft.com/office/officeart/2009/3/layout/HorizontalOrganizationChart"/>
    <dgm:cxn modelId="{C87FBEAD-BB40-4651-9A2D-67BBCBB9DAB3}" type="presOf" srcId="{630E56CF-4560-46FF-BC56-B0BDFE2A33C5}" destId="{A2C59323-83C8-4747-8D66-5C70A1F289CD}" srcOrd="0" destOrd="0" presId="urn:microsoft.com/office/officeart/2009/3/layout/HorizontalOrganizationChart"/>
    <dgm:cxn modelId="{E0A310A1-B6AB-4017-8960-9BD3CE4754D8}" type="presOf" srcId="{6A4720F8-EC90-4A94-A309-2264AFF1FE49}" destId="{8BF6ADC1-1F6E-4769-BF44-D913920E3FDB}" srcOrd="0" destOrd="0" presId="urn:microsoft.com/office/officeart/2009/3/layout/HorizontalOrganizationChart"/>
    <dgm:cxn modelId="{48937AE5-ABF8-4DCC-A915-AF96C17F3A67}" type="presOf" srcId="{6AF86E86-E08E-4C1D-B8D8-C0930BB00A57}" destId="{14E279CA-4158-4DA3-AD89-2CC5F3F37DD5}" srcOrd="0" destOrd="0" presId="urn:microsoft.com/office/officeart/2009/3/layout/HorizontalOrganizationChart"/>
    <dgm:cxn modelId="{2382B611-7229-4319-9230-662F2B33DCE7}" type="presOf" srcId="{E08FD248-2CB1-4B55-A40A-D4396723B3DB}" destId="{7FCCFD09-41D4-4389-B8AD-79A316FAA0EF}" srcOrd="0" destOrd="0" presId="urn:microsoft.com/office/officeart/2009/3/layout/HorizontalOrganizationChart"/>
    <dgm:cxn modelId="{8789E00F-CCCE-4207-ADED-4C465759A71F}" type="presOf" srcId="{B51E2F8C-1BC4-4FE6-B72B-DBA71BF3483B}" destId="{A209BC42-0ABD-456C-B5B2-A8A358B75A52}" srcOrd="1" destOrd="0" presId="urn:microsoft.com/office/officeart/2009/3/layout/HorizontalOrganizationChart"/>
    <dgm:cxn modelId="{D9B29034-E239-4C1A-98CC-D59CF6B73378}" type="presOf" srcId="{1B03EC00-6A44-4B7B-821D-0B71FE809FCC}" destId="{569314BA-4083-4A30-906A-CEE5F090B180}" srcOrd="1" destOrd="0" presId="urn:microsoft.com/office/officeart/2009/3/layout/HorizontalOrganizationChart"/>
    <dgm:cxn modelId="{09ADF893-69BE-4BE5-9B96-5973861A46AD}" type="presOf" srcId="{4BF40B72-AD87-481E-89CE-20C609EB75C1}" destId="{DF06852F-C3F1-4E65-9868-B94512F387AC}" srcOrd="0" destOrd="0" presId="urn:microsoft.com/office/officeart/2009/3/layout/HorizontalOrganizationChart"/>
    <dgm:cxn modelId="{F810E69B-5BC7-46AB-92D0-8467C0BBFDE9}" type="presOf" srcId="{C0060364-463F-4479-A0F0-2F6513221A09}" destId="{1F9D131D-365F-4EA7-9538-4E67BCC5CBA5}" srcOrd="1" destOrd="0" presId="urn:microsoft.com/office/officeart/2009/3/layout/HorizontalOrganizationChart"/>
    <dgm:cxn modelId="{627BBBF2-E5C8-4A5E-9D18-06FDA43B3332}" type="presOf" srcId="{9CD0D5DF-A020-4044-9CD1-641A8C57020C}" destId="{7113A078-2393-440F-B523-9DD82D6617F3}" srcOrd="0" destOrd="0" presId="urn:microsoft.com/office/officeart/2009/3/layout/HorizontalOrganizationChart"/>
    <dgm:cxn modelId="{B48F6682-EBEE-4747-A38E-A35E48A60D7D}" srcId="{ED375007-DBB5-415E-A2FC-73C121A9BAF5}" destId="{335057DE-ADAF-4C58-9092-71FA3694BAD9}" srcOrd="1" destOrd="0" parTransId="{1CCD4D86-1267-4A0B-8B7C-EA60433CC256}" sibTransId="{71A1EDB0-B8AA-4D48-B713-55A70BE6567D}"/>
    <dgm:cxn modelId="{62FD4D37-A52D-49BE-A705-3F3331C4EE79}" type="presOf" srcId="{4651CF82-8802-45D0-B481-F8A71ACC9D12}" destId="{1B4ED4DD-7ED7-4550-9CC8-9B85BF8EA0BD}" srcOrd="0" destOrd="0" presId="urn:microsoft.com/office/officeart/2009/3/layout/HorizontalOrganizationChart"/>
    <dgm:cxn modelId="{0E1BFC24-70B4-41EC-9BC3-06F039B2D3D7}" type="presOf" srcId="{1D1C59B6-4485-495F-A52C-E47D1C060C8C}" destId="{04B3525A-B6D8-42AF-8B17-25BCF52159F1}" srcOrd="0" destOrd="0" presId="urn:microsoft.com/office/officeart/2009/3/layout/HorizontalOrganizationChart"/>
    <dgm:cxn modelId="{A2062336-DBFD-4ED5-BB59-D12ACE9ECC91}" srcId="{F8CA8D12-EE72-4F1E-92E8-7473EC90FD56}" destId="{D683457D-5B08-40BB-87A5-5443A1D220CF}" srcOrd="0" destOrd="0" parTransId="{D36E48B7-ADEB-4F5C-803C-866DD9B67BE3}" sibTransId="{D38679BF-DFDD-4E0A-9C33-F81E883E072C}"/>
    <dgm:cxn modelId="{6BA19A55-C245-4673-ABFE-ECA4D467C2EC}" srcId="{B76DFB2E-0467-4794-A7DA-60AB0E2D5FE2}" destId="{6A4720F8-EC90-4A94-A309-2264AFF1FE49}" srcOrd="0" destOrd="0" parTransId="{279B8226-6B75-4074-9940-90B292681395}" sibTransId="{025008A5-FBB0-4881-B8A9-92A57A2B121C}"/>
    <dgm:cxn modelId="{A2050CA0-D1E9-4419-BFA0-AD021BFC71A3}" srcId="{14189CAC-8039-4562-A90C-C09C1A3134D5}" destId="{A228A8E6-672B-4AA7-8069-7BF8816E18AA}" srcOrd="1" destOrd="0" parTransId="{895835BE-6908-46A1-95A1-C8D95ED0AEE6}" sibTransId="{D3178AB3-EDAA-4345-B460-D5557ABABC85}"/>
    <dgm:cxn modelId="{73A35799-31E4-4911-9616-7F146012EF2A}" type="presOf" srcId="{11F902AE-3CE3-4C5D-A154-728D7F5BE3FC}" destId="{C8343F3A-E77E-4698-9D24-FB7D8D42E8C2}" srcOrd="0" destOrd="0" presId="urn:microsoft.com/office/officeart/2009/3/layout/HorizontalOrganizationChart"/>
    <dgm:cxn modelId="{89E030A2-555F-485D-A620-2AF0058943B6}" type="presOf" srcId="{AC7998C1-E109-4FA0-882F-B2AC0B6261A3}" destId="{74D2B2BB-0BE6-41CF-997B-AB40F1835C59}" srcOrd="0" destOrd="0" presId="urn:microsoft.com/office/officeart/2009/3/layout/HorizontalOrganizationChart"/>
    <dgm:cxn modelId="{7C33C5A7-E191-4864-B2B4-37DF6A6C0540}" type="presOf" srcId="{FC18B1CE-ADB2-4EA7-908D-4400A5A8C6FF}" destId="{11235849-80BD-482C-A8D6-87A1FE4EBC8D}" srcOrd="0" destOrd="0" presId="urn:microsoft.com/office/officeart/2009/3/layout/HorizontalOrganizationChart"/>
    <dgm:cxn modelId="{E53A548D-080D-431E-A55D-0F439E31B419}" srcId="{ED375007-DBB5-415E-A2FC-73C121A9BAF5}" destId="{61022CF8-B746-4C45-BAA4-611D01C1289B}" srcOrd="0" destOrd="0" parTransId="{6A165753-D2FC-49D4-A917-EA0EDE7211DF}" sibTransId="{0A0D89F0-B9EA-44B0-B177-7A124AFA1A03}"/>
    <dgm:cxn modelId="{BCC5B5DF-0511-48E6-A813-68D9779D6111}" type="presOf" srcId="{7044774F-6A81-4443-9E17-BD98ED2B920F}" destId="{71620CE7-FF0A-4FB1-B017-E9115377AAB9}" srcOrd="0" destOrd="0" presId="urn:microsoft.com/office/officeart/2009/3/layout/HorizontalOrganizationChart"/>
    <dgm:cxn modelId="{EB513E66-6E05-4FB1-8C67-1FB0516132FE}" type="presOf" srcId="{95CB9601-86B5-47CA-AC60-A0AF9CB8D6FE}" destId="{68116E17-8B27-483C-81E3-0CB7B54D7213}" srcOrd="1" destOrd="0" presId="urn:microsoft.com/office/officeart/2009/3/layout/HorizontalOrganizationChart"/>
    <dgm:cxn modelId="{37914C92-9BC6-49A8-934B-495A9451B47E}" type="presOf" srcId="{38E90CF2-B47F-4626-B939-0D2883A8264A}" destId="{7CA9D55E-CB5E-4020-B076-E4127FE606A9}" srcOrd="1" destOrd="0" presId="urn:microsoft.com/office/officeart/2009/3/layout/HorizontalOrganizationChart"/>
    <dgm:cxn modelId="{906EC43C-886C-4DA1-A0B9-4BC0619219E8}" type="presOf" srcId="{ECA62651-F5D8-46A3-B40B-95674C4DD69F}" destId="{BFAE6EFB-555B-4841-86AE-37D8F218FC38}" srcOrd="0" destOrd="0" presId="urn:microsoft.com/office/officeart/2009/3/layout/HorizontalOrganizationChart"/>
    <dgm:cxn modelId="{68D763A1-BD2F-4177-B934-E3FCD4F780E2}" type="presOf" srcId="{7C3169C0-8C3A-49CD-82EA-4C7B2E777B59}" destId="{EA3EAC96-0F1F-4B7B-80F6-B60AFE512AE9}" srcOrd="1" destOrd="0" presId="urn:microsoft.com/office/officeart/2009/3/layout/HorizontalOrganizationChart"/>
    <dgm:cxn modelId="{9E711759-FCC1-43CD-892A-7AA7F63BAE60}" type="presOf" srcId="{156A1B64-BC9A-4106-A42E-9B299BB6447E}" destId="{90BE455C-5C55-425A-8D24-30A18CDAF7F9}" srcOrd="0" destOrd="0" presId="urn:microsoft.com/office/officeart/2009/3/layout/HorizontalOrganizationChart"/>
    <dgm:cxn modelId="{CA55ACB3-E4AD-4D46-9F9F-3EB66C543A3A}" type="presOf" srcId="{61022CF8-B746-4C45-BAA4-611D01C1289B}" destId="{F0F85DA9-02D1-4F25-BFFF-AD89C32BBB51}" srcOrd="1" destOrd="0" presId="urn:microsoft.com/office/officeart/2009/3/layout/HorizontalOrganizationChart"/>
    <dgm:cxn modelId="{97604F6C-7CC2-4935-A2E7-30C9A2C3B558}" type="presOf" srcId="{04DE7AF9-B37D-4199-996C-DDA4172E2E06}" destId="{DC24B85C-9D29-4226-9579-6A80F10105D6}" srcOrd="0" destOrd="0" presId="urn:microsoft.com/office/officeart/2009/3/layout/HorizontalOrganizationChart"/>
    <dgm:cxn modelId="{7D0A7419-081C-463A-8EE9-FF1E84BB2CA5}" type="presOf" srcId="{1D529DA7-B8CF-485E-8BE2-55C96B7452AC}" destId="{0EFE5513-512F-40EA-84D6-3C59D0FA5352}" srcOrd="0" destOrd="0" presId="urn:microsoft.com/office/officeart/2009/3/layout/HorizontalOrganizationChart"/>
    <dgm:cxn modelId="{9ED928AA-54F5-4308-941C-A8D7CDFCC169}" type="presOf" srcId="{E4A15587-8C3C-4D0F-800C-1634F975F42E}" destId="{4B066AEC-8CA8-4391-9BC5-6E7D8097D315}" srcOrd="0" destOrd="0" presId="urn:microsoft.com/office/officeart/2009/3/layout/HorizontalOrganizationChart"/>
    <dgm:cxn modelId="{FC0F5697-0488-458B-A806-A9A8AADF6018}" type="presOf" srcId="{D190F3F1-4D42-49FC-9C14-F5CDD2CBFAFD}" destId="{EAED00EA-C05E-4DA9-B6C5-A17C015F2BEF}" srcOrd="1" destOrd="0" presId="urn:microsoft.com/office/officeart/2009/3/layout/HorizontalOrganizationChart"/>
    <dgm:cxn modelId="{0261FB56-B758-4848-9236-D2DF182528D9}" type="presOf" srcId="{3A8ABD21-1B7D-4016-9C7C-D5280C475ED9}" destId="{36C07B9C-D746-4FFA-A7B8-6CEFF5F1CC83}" srcOrd="1" destOrd="0" presId="urn:microsoft.com/office/officeart/2009/3/layout/HorizontalOrganizationChart"/>
    <dgm:cxn modelId="{1F020A53-A537-4D3C-8CE2-0D388E990DEF}" type="presOf" srcId="{38A0FA57-FD68-4CAF-B356-193C8A0A25FC}" destId="{0448D483-CDA1-413A-A555-FACD1507594F}" srcOrd="1" destOrd="0" presId="urn:microsoft.com/office/officeart/2009/3/layout/HorizontalOrganizationChart"/>
    <dgm:cxn modelId="{0FDC158F-C564-4AC8-B196-7281B9D53E91}" type="presOf" srcId="{AF8ABF77-345E-4C3B-AA13-E6C540360F65}" destId="{1A99C891-349C-4AD1-BB2E-1536980B9046}" srcOrd="0" destOrd="0" presId="urn:microsoft.com/office/officeart/2009/3/layout/HorizontalOrganizationChart"/>
    <dgm:cxn modelId="{517724BA-FDC7-42B9-9DD1-B66D28240EAB}" type="presOf" srcId="{8B71742C-BEE5-48E0-A127-15E7A2230BA9}" destId="{4B194F26-85D0-49F2-8C1C-A194354F48DF}" srcOrd="0" destOrd="0" presId="urn:microsoft.com/office/officeart/2009/3/layout/HorizontalOrganizationChart"/>
    <dgm:cxn modelId="{CF414E84-9285-4597-8411-3B8889E322F1}" type="presOf" srcId="{4707D837-7C7A-47D2-9E89-A86131A93BD6}" destId="{C3F4344D-5553-43F2-A491-06B56119F691}" srcOrd="1" destOrd="0" presId="urn:microsoft.com/office/officeart/2009/3/layout/HorizontalOrganizationChart"/>
    <dgm:cxn modelId="{C813C6B4-E203-4933-8029-B8991BBB0C3E}" type="presOf" srcId="{EE45BD86-5DE1-4BB3-8E41-095E5BAFE416}" destId="{349A562F-2813-4E69-BBEF-39CD087114EE}" srcOrd="0" destOrd="0" presId="urn:microsoft.com/office/officeart/2009/3/layout/HorizontalOrganizationChart"/>
    <dgm:cxn modelId="{54B186B3-7D94-493F-9F8D-16B2D8DC80C4}" srcId="{1B03EC00-6A44-4B7B-821D-0B71FE809FCC}" destId="{ED987BA4-59D2-4CC4-BB0A-659523B7D3E3}" srcOrd="0" destOrd="0" parTransId="{5141C2C4-8534-4845-9BE3-362C7F33CCC3}" sibTransId="{F8442D85-C16D-4EEA-9D04-46BEBF8791C2}"/>
    <dgm:cxn modelId="{C4A980ED-A483-44D7-9F6B-A793E040DE52}" srcId="{7C3169C0-8C3A-49CD-82EA-4C7B2E777B59}" destId="{2AFA8CA4-23B4-48F1-83B2-D29F7715CC2A}" srcOrd="0" destOrd="0" parTransId="{9ECEF76C-54D3-4050-A895-35329E897D5A}" sibTransId="{44E6C040-5AAF-4822-AC9A-89CC18F272A0}"/>
    <dgm:cxn modelId="{01320533-6FD3-412F-9E36-B0FDC956E3ED}" type="presOf" srcId="{0E4CD8AE-950C-4971-BD17-4BDDCDC50F94}" destId="{50346BE0-6DC2-4501-899D-1A3F6F6D7B5D}" srcOrd="1" destOrd="0" presId="urn:microsoft.com/office/officeart/2009/3/layout/HorizontalOrganizationChart"/>
    <dgm:cxn modelId="{FD0D8F56-517E-4DB2-B81B-0D4592727F62}" srcId="{EC8A7FB1-4298-48D5-846D-DF459E21BC87}" destId="{D34A526B-9BC4-466C-8328-B521E79EE1D8}" srcOrd="0" destOrd="0" parTransId="{FC18B1CE-ADB2-4EA7-908D-4400A5A8C6FF}" sibTransId="{3677081C-D1A2-4567-853D-A22E9F4BCA79}"/>
    <dgm:cxn modelId="{485B122C-B50D-454C-B4AB-EB6BF23135EB}" srcId="{F9E1C389-478D-47E4-9FE9-CC1611871041}" destId="{630E56CF-4560-46FF-BC56-B0BDFE2A33C5}" srcOrd="1" destOrd="0" parTransId="{A5D6DADA-0474-49F7-A487-18B29503A3DA}" sibTransId="{22DA1943-D13F-49D4-914C-4B0F0DD4D6F1}"/>
    <dgm:cxn modelId="{0D34379F-9B12-427F-A42E-45F00BFE94F6}" type="presOf" srcId="{C139FE69-DABD-46D9-A88A-0875AD8351F4}" destId="{DFA3C9BF-603C-4B37-B286-81DECFEC322B}" srcOrd="0" destOrd="0" presId="urn:microsoft.com/office/officeart/2009/3/layout/HorizontalOrganizationChart"/>
    <dgm:cxn modelId="{E6AAC9F7-D93A-49C2-9CDC-D998CA7A3AED}" srcId="{C01F29B2-EE67-4C22-AC06-CAEE741D8585}" destId="{6DBF3CB7-B800-4747-B011-92915EA2F03F}" srcOrd="0" destOrd="0" parTransId="{B30474D8-1BCF-401F-84C9-2A2B34676081}" sibTransId="{9ABB6C79-F27C-49AB-9878-8424BDF6B7D5}"/>
    <dgm:cxn modelId="{E6750581-2168-43F0-93D9-70753DF72C07}" type="presOf" srcId="{69CE79AA-29DF-407B-8096-41984C5F5E00}" destId="{D64F5BB8-9F8F-4627-86E8-254F431C0D3D}" srcOrd="0" destOrd="0" presId="urn:microsoft.com/office/officeart/2009/3/layout/HorizontalOrganizationChart"/>
    <dgm:cxn modelId="{04BBFF36-C8F7-4954-BD16-C34386D06883}" type="presOf" srcId="{7730BC60-BEA1-45CE-B94E-34FF927E2833}" destId="{40F74592-E3FF-4496-867D-917D88477FBF}" srcOrd="1" destOrd="0" presId="urn:microsoft.com/office/officeart/2009/3/layout/HorizontalOrganizationChart"/>
    <dgm:cxn modelId="{EF7882FE-C17D-48FB-90E0-57CB3CC429EF}" type="presOf" srcId="{07E95ECA-60E3-4F58-B243-EBA894FBA3F5}" destId="{E3E7FFEA-448D-4C28-96A8-CABE07D30DC5}" srcOrd="0" destOrd="0" presId="urn:microsoft.com/office/officeart/2009/3/layout/HorizontalOrganizationChart"/>
    <dgm:cxn modelId="{ACF0F4E8-FA7A-4AF6-8DAA-90FA8EF25931}" srcId="{5AF9A750-78D8-4A1C-A196-BBD040D3A611}" destId="{CCE07DC3-7A88-4931-B18E-07407E8161B6}" srcOrd="1" destOrd="0" parTransId="{0D226227-A901-4AF8-AF65-6EEAE98C230C}" sibTransId="{56D2304D-AE38-451F-85AC-CF59F18B4104}"/>
    <dgm:cxn modelId="{BAD67C30-CF31-4ADD-AD5F-01CF195D7FDA}" srcId="{69CE79AA-29DF-407B-8096-41984C5F5E00}" destId="{04DE7AF9-B37D-4199-996C-DDA4172E2E06}" srcOrd="1" destOrd="0" parTransId="{8BA2C7CF-9C36-49FD-AA34-BC78AB6F4021}" sibTransId="{D914904C-14D5-4103-9E8F-699361EB482C}"/>
    <dgm:cxn modelId="{65F635CF-845B-4077-A9E5-753D2FB37DAB}" type="presOf" srcId="{83AF3836-E34D-4228-963F-3ED7C63DC162}" destId="{C3272418-7DAD-4EAE-8D40-0E5F24CCF88D}" srcOrd="0" destOrd="0" presId="urn:microsoft.com/office/officeart/2009/3/layout/HorizontalOrganizationChart"/>
    <dgm:cxn modelId="{C97084BF-58DD-4A73-83E9-27841D26B7BC}" type="presOf" srcId="{80819DA7-CA86-411A-B8C5-E2B4BCBF1DDC}" destId="{679237AE-3F17-4FB2-B613-9478DD06FEF6}" srcOrd="0" destOrd="0" presId="urn:microsoft.com/office/officeart/2009/3/layout/HorizontalOrganizationChart"/>
    <dgm:cxn modelId="{DE067CF7-4E60-4641-B25A-A64E999D5403}" type="presOf" srcId="{2AF85D54-5881-471C-97E4-BF352F1CD423}" destId="{90294CC7-99FC-4D43-9EA2-24D6F748728D}" srcOrd="0" destOrd="0" presId="urn:microsoft.com/office/officeart/2009/3/layout/HorizontalOrganizationChart"/>
    <dgm:cxn modelId="{F1B2CEAD-B5DF-4177-9C50-FE51CD503ED1}" srcId="{537A2CA8-E1DF-458E-A711-0DF94EE2D609}" destId="{B8270A71-3776-4130-8AB8-1BA1D0176B46}" srcOrd="1" destOrd="0" parTransId="{8026C2CB-29E6-4CD8-A8EC-C4063CFC92B1}" sibTransId="{2994B5CF-9A71-479C-8947-78463F75C310}"/>
    <dgm:cxn modelId="{74CF176D-4252-4F2A-9C04-AE5A3A75AF02}" type="presOf" srcId="{ED987BA4-59D2-4CC4-BB0A-659523B7D3E3}" destId="{CD0B0EAD-A451-4F7D-AADB-20A4B36933A5}" srcOrd="1" destOrd="0" presId="urn:microsoft.com/office/officeart/2009/3/layout/HorizontalOrganizationChart"/>
    <dgm:cxn modelId="{455028AF-B250-4334-8536-42E4B982897E}" srcId="{F9E1C389-478D-47E4-9FE9-CC1611871041}" destId="{14189CAC-8039-4562-A90C-C09C1A3134D5}" srcOrd="0" destOrd="0" parTransId="{F308A281-4DCC-406C-B732-2CD4829FC000}" sibTransId="{CFC47BA8-9B25-4E4A-BB5B-1327332DF0F8}"/>
    <dgm:cxn modelId="{A65FE89A-3872-4441-B8BE-45ACE769E5B5}" srcId="{1A2CC65F-CDFA-4038-81ED-3D75A29565C6}" destId="{537A2CA8-E1DF-458E-A711-0DF94EE2D609}" srcOrd="0" destOrd="0" parTransId="{4B82ED70-305F-4316-87C3-5C8D707621B4}" sibTransId="{344D3267-CDAC-4FC3-9AF0-4C59E125D771}"/>
    <dgm:cxn modelId="{057BA299-482E-42CD-8261-F8B58D8800E7}" type="presOf" srcId="{B76DFB2E-0467-4794-A7DA-60AB0E2D5FE2}" destId="{CFF19D6F-283A-44C6-A21E-B97DDFCADD2D}" srcOrd="1" destOrd="0" presId="urn:microsoft.com/office/officeart/2009/3/layout/HorizontalOrganizationChart"/>
    <dgm:cxn modelId="{654739B9-BFA5-4BD7-8C58-161CEBB6D354}" srcId="{B51E2F8C-1BC4-4FE6-B72B-DBA71BF3483B}" destId="{3A8ABD21-1B7D-4016-9C7C-D5280C475ED9}" srcOrd="0" destOrd="0" parTransId="{434688C1-10BB-4733-ABC9-7DD7D69BAD5D}" sibTransId="{083A8D9F-5B50-4574-A998-3E72CA06C435}"/>
    <dgm:cxn modelId="{61DEB1BE-CA90-4918-88D4-EB86B308D292}" type="presOf" srcId="{A205F2C0-10F4-4B39-B9B7-4EB8F6957F69}" destId="{F9984355-B7FE-4A40-ACB2-6F9824FD8DF2}" srcOrd="0" destOrd="0" presId="urn:microsoft.com/office/officeart/2009/3/layout/HorizontalOrganizationChart"/>
    <dgm:cxn modelId="{1913D1B3-919A-44FD-BBD8-88EDDB2CDE2A}" type="presOf" srcId="{1A2CC65F-CDFA-4038-81ED-3D75A29565C6}" destId="{5E2F2090-8646-43F9-BE8A-A127720AD9BF}" srcOrd="0" destOrd="0" presId="urn:microsoft.com/office/officeart/2009/3/layout/HorizontalOrganizationChart"/>
    <dgm:cxn modelId="{0199C32F-A97C-49CB-850E-1EAE815500DF}" type="presOf" srcId="{61022CF8-B746-4C45-BAA4-611D01C1289B}" destId="{9A016DCF-E8CF-4BA6-9A74-7B8129E3CDDB}" srcOrd="0" destOrd="0" presId="urn:microsoft.com/office/officeart/2009/3/layout/HorizontalOrganizationChart"/>
    <dgm:cxn modelId="{C6FDB455-D495-4E38-B9D0-0AD02C56B6E6}" type="presOf" srcId="{3DA88545-0751-441A-A9A4-C7B96F6B502E}" destId="{49897ACC-E28D-4D80-BAD5-AA74E802B211}" srcOrd="0" destOrd="0" presId="urn:microsoft.com/office/officeart/2009/3/layout/HorizontalOrganizationChart"/>
    <dgm:cxn modelId="{850ABBA3-44FB-4DA2-B72E-5EE3144A6A89}" type="presOf" srcId="{38E90CF2-B47F-4626-B939-0D2883A8264A}" destId="{0F35BB17-F91A-4D7C-87E3-0B448ACFE7D5}" srcOrd="0" destOrd="0" presId="urn:microsoft.com/office/officeart/2009/3/layout/HorizontalOrganizationChart"/>
    <dgm:cxn modelId="{4A8EBA7B-5F7C-46AF-BCCE-5AA0DEF9787A}" type="presOf" srcId="{ED375007-DBB5-415E-A2FC-73C121A9BAF5}" destId="{851F1572-3812-4BC0-BC2D-56AFE59F86F2}" srcOrd="1" destOrd="0" presId="urn:microsoft.com/office/officeart/2009/3/layout/HorizontalOrganizationChart"/>
    <dgm:cxn modelId="{373C0C2D-103A-4926-B8A2-F54F415846DF}" srcId="{2AFA8CA4-23B4-48F1-83B2-D29F7715CC2A}" destId="{E7D199FB-8583-4120-A7FE-9FE083DD010C}" srcOrd="0" destOrd="0" parTransId="{3DA88545-0751-441A-A9A4-C7B96F6B502E}" sibTransId="{DC9F1239-BA39-4DC8-9CFB-DEAA4B4C1F1E}"/>
    <dgm:cxn modelId="{D2946DCB-89F4-4D2F-96F8-6580956A05CF}" type="presOf" srcId="{FE4415F6-D63E-4AED-BBAC-52B8A22CA93C}" destId="{1545FAB2-DAE5-43B1-9395-7165DAEBC672}" srcOrd="0" destOrd="0" presId="urn:microsoft.com/office/officeart/2009/3/layout/HorizontalOrganizationChart"/>
    <dgm:cxn modelId="{6C576A98-59DD-4E38-9798-B399F2822F6C}" type="presOf" srcId="{95CB9601-86B5-47CA-AC60-A0AF9CB8D6FE}" destId="{4F8CEF92-545D-4D30-AC17-296535E7AD81}" srcOrd="0" destOrd="0" presId="urn:microsoft.com/office/officeart/2009/3/layout/HorizontalOrganizationChart"/>
    <dgm:cxn modelId="{E2D6D14C-A0DE-4252-8C9B-13074099964C}" srcId="{0E4CD8AE-950C-4971-BD17-4BDDCDC50F94}" destId="{4707D837-7C7A-47D2-9E89-A86131A93BD6}" srcOrd="0" destOrd="0" parTransId="{A9516E16-2B53-44F8-A1E6-C30FA9597C42}" sibTransId="{ACEB07F5-22EE-4D1B-A175-80853187A37C}"/>
    <dgm:cxn modelId="{64595CBC-B74F-4354-A967-C30CE477B4C7}" type="presOf" srcId="{4F745BF1-1761-4E1D-A5E8-D93F0B46082B}" destId="{CA6D8C6F-4532-4A5F-9FC1-236E9A4C82FD}" srcOrd="1" destOrd="0" presId="urn:microsoft.com/office/officeart/2009/3/layout/HorizontalOrganizationChart"/>
    <dgm:cxn modelId="{CA51E9F1-057F-4279-9EC5-354BBCFA9308}" srcId="{D190F3F1-4D42-49FC-9C14-F5CDD2CBFAFD}" destId="{B76DFB2E-0467-4794-A7DA-60AB0E2D5FE2}" srcOrd="1" destOrd="0" parTransId="{6AF86E86-E08E-4C1D-B8D8-C0930BB00A57}" sibTransId="{B72BC985-A14E-4DF6-B76E-68DE86B82331}"/>
    <dgm:cxn modelId="{1C50710A-6F2C-4762-B99D-B452FC7EF6DE}" srcId="{4707D837-7C7A-47D2-9E89-A86131A93BD6}" destId="{F8CA8D12-EE72-4F1E-92E8-7473EC90FD56}" srcOrd="1" destOrd="0" parTransId="{3C44B4AA-C709-4624-B3A6-11614888B87C}" sibTransId="{2F295385-223B-43AA-BE45-E5955A03DC73}"/>
    <dgm:cxn modelId="{E32A8C2F-2F85-4376-9F6D-23277F6615A5}" type="presOf" srcId="{ED375007-DBB5-415E-A2FC-73C121A9BAF5}" destId="{406B0AE1-178C-4F95-BF75-3653A8C70DB3}" srcOrd="0" destOrd="0" presId="urn:microsoft.com/office/officeart/2009/3/layout/HorizontalOrganizationChart"/>
    <dgm:cxn modelId="{1C9DA415-1FEF-46E8-941C-7DB566076FFF}" srcId="{898F50CC-F361-4D77-8662-632E5D91365F}" destId="{39B65358-F9A1-41FB-A154-5F99CA653BB6}" srcOrd="0" destOrd="0" parTransId="{732B88EA-C530-4717-995B-8A24E415375F}" sibTransId="{6F290E99-D86D-4A63-8C52-89585F52BB9C}"/>
    <dgm:cxn modelId="{E6FC87B7-A687-41B8-8800-FDB64748C33C}" type="presOf" srcId="{E7D199FB-8583-4120-A7FE-9FE083DD010C}" destId="{7590C9F6-AB7F-477B-915D-BB16824A403F}" srcOrd="0" destOrd="0" presId="urn:microsoft.com/office/officeart/2009/3/layout/HorizontalOrganizationChart"/>
    <dgm:cxn modelId="{963F0F58-478A-4D07-B5C2-B3A2C3438B81}" type="presOf" srcId="{F8F420F0-6E08-4D1C-A806-F4C3426B4BC2}" destId="{B8495EA9-6A7A-43B2-86DF-17AA813C3933}" srcOrd="0" destOrd="0" presId="urn:microsoft.com/office/officeart/2009/3/layout/HorizontalOrganizationChart"/>
    <dgm:cxn modelId="{A7B50481-77A1-4942-910A-9D221DF6A6BF}" type="presOf" srcId="{35D41BE9-1447-4B44-BE60-B16F356DDAAF}" destId="{7411DA5F-DF40-4D03-8381-46DFB83C9BC4}" srcOrd="0" destOrd="0" presId="urn:microsoft.com/office/officeart/2009/3/layout/HorizontalOrganizationChart"/>
    <dgm:cxn modelId="{BA238178-B9B9-4059-9546-7A705F45E587}" srcId="{D190F3F1-4D42-49FC-9C14-F5CDD2CBFAFD}" destId="{7C3169C0-8C3A-49CD-82EA-4C7B2E777B59}" srcOrd="0" destOrd="0" parTransId="{5BBEC9A3-7DAC-454C-AD8B-5BE92CCD65EF}" sibTransId="{17EF1AE0-A98D-421E-B4A9-46641DC8C016}"/>
    <dgm:cxn modelId="{E9A32754-76CB-4ADA-949D-809AC54C38E5}" srcId="{C01F29B2-EE67-4C22-AC06-CAEE741D8585}" destId="{F1A50F0B-DCCE-446A-8E5B-FEFBD8F063BD}" srcOrd="1" destOrd="0" parTransId="{80819DA7-CA86-411A-B8C5-E2B4BCBF1DDC}" sibTransId="{908BFC47-C6C3-4398-9E36-1C3B01CB0EBB}"/>
    <dgm:cxn modelId="{B1286D6D-B763-4AAB-AB25-F11CD6EECC95}" type="presOf" srcId="{160C39CF-5CEE-4BB2-BD70-54956A85C45D}" destId="{7A09D892-B1B2-4399-87BB-E122FE9004D4}" srcOrd="1" destOrd="0" presId="urn:microsoft.com/office/officeart/2009/3/layout/HorizontalOrganizationChart"/>
    <dgm:cxn modelId="{3A54BCA5-6227-4085-B4B7-F636D920E49A}" srcId="{1A2CC65F-CDFA-4038-81ED-3D75A29565C6}" destId="{9CD0D5DF-A020-4044-9CD1-641A8C57020C}" srcOrd="1" destOrd="0" parTransId="{226F01A9-B188-4CB7-AEC8-E326CC69BA7A}" sibTransId="{36567193-4B82-4864-A13B-04FE4305C43E}"/>
    <dgm:cxn modelId="{037CF087-B44E-42FD-83AB-7E094AA718BF}" type="presOf" srcId="{A228A8E6-672B-4AA7-8069-7BF8816E18AA}" destId="{09E4AEDA-FE31-4672-8D42-F1D30794527D}" srcOrd="1" destOrd="0" presId="urn:microsoft.com/office/officeart/2009/3/layout/HorizontalOrganizationChart"/>
    <dgm:cxn modelId="{C4DDD7CC-D4E9-421C-9C82-D56335408B95}" type="presOf" srcId="{279B8226-6B75-4074-9940-90B292681395}" destId="{9FD11E70-FBAD-41C7-AB89-BB45945BD9D7}" srcOrd="0" destOrd="0" presId="urn:microsoft.com/office/officeart/2009/3/layout/HorizontalOrganizationChart"/>
    <dgm:cxn modelId="{DD794ED4-83B3-407F-9639-763387887C14}" type="presOf" srcId="{B12E8114-1626-4784-8E15-2CB2C0814CD3}" destId="{473C021F-272C-4D3F-AC7E-5EFF96FE8D10}" srcOrd="0" destOrd="0" presId="urn:microsoft.com/office/officeart/2009/3/layout/HorizontalOrganizationChart"/>
    <dgm:cxn modelId="{6CB499C9-2DB6-4ACD-ADE5-F4C240C94EA7}" type="presOf" srcId="{A5123F10-E6BE-4E01-A35F-D20E7775E426}" destId="{597F0EFF-7EA6-4A15-B142-9A9590F56F90}" srcOrd="1" destOrd="0" presId="urn:microsoft.com/office/officeart/2009/3/layout/HorizontalOrganizationChart"/>
    <dgm:cxn modelId="{FE4356DB-B0E0-4FCE-A8FA-1CD5EA930BF6}" type="presOf" srcId="{A4F0FC77-5D91-4ED1-BE9D-970919494580}" destId="{E6CAD27E-9ED9-433A-AEE3-4F58FE8E4A7D}" srcOrd="1" destOrd="0" presId="urn:microsoft.com/office/officeart/2009/3/layout/HorizontalOrganizationChart"/>
    <dgm:cxn modelId="{2D2520FF-13E4-4470-A66C-A85210D6FDA2}" type="presOf" srcId="{FF908C16-609E-42CE-81AB-BF3F9ED2C5E5}" destId="{F7B1F76E-C950-4AA3-BF48-BA900C5F2335}" srcOrd="0" destOrd="0" presId="urn:microsoft.com/office/officeart/2009/3/layout/HorizontalOrganizationChart"/>
    <dgm:cxn modelId="{50C3AEE7-8484-4F6B-9A04-5D3CB5E3E3EF}" type="presOf" srcId="{ADA14E8E-BE8B-46DC-A531-E2CD37781862}" destId="{23A89D68-2611-4562-A869-7217F6ECCEE2}" srcOrd="0" destOrd="0" presId="urn:microsoft.com/office/officeart/2009/3/layout/HorizontalOrganizationChart"/>
    <dgm:cxn modelId="{2D6DF989-6DEC-49A2-B33E-8F4BC1421EB5}" srcId="{5A3E280D-FD43-41C2-B4A3-0DBB87B2F9E6}" destId="{FEED5DB1-4F86-4CA7-94EB-B0FF123A4658}" srcOrd="0" destOrd="0" parTransId="{82D9A359-1BF8-4BFE-A547-082CBD73D5BA}" sibTransId="{7E06D732-9C33-4F8A-804D-29469EDF9D87}"/>
    <dgm:cxn modelId="{2DE98A54-0536-42E3-8BEB-FCD12714E08D}" type="presOf" srcId="{CCE07DC3-7A88-4931-B18E-07407E8161B6}" destId="{5FA217E6-F0FC-471B-A7CA-8FBF59591119}" srcOrd="1" destOrd="0" presId="urn:microsoft.com/office/officeart/2009/3/layout/HorizontalOrganizationChart"/>
    <dgm:cxn modelId="{67C550C5-4580-437A-81E1-C8F8B75FDB7A}" type="presOf" srcId="{59C5E994-C809-4165-8843-26E19ADA075E}" destId="{8716552C-0EF4-429C-902D-F548572E4FC0}" srcOrd="1" destOrd="0" presId="urn:microsoft.com/office/officeart/2009/3/layout/HorizontalOrganizationChart"/>
    <dgm:cxn modelId="{24421AD0-E1E4-4D48-9546-13F2A610030A}" type="presOf" srcId="{3C44B4AA-C709-4624-B3A6-11614888B87C}" destId="{4768C63F-BB8E-41B0-95FD-7798FAA01FA5}" srcOrd="0" destOrd="0" presId="urn:microsoft.com/office/officeart/2009/3/layout/HorizontalOrganizationChart"/>
    <dgm:cxn modelId="{C836EF57-5A0B-4F6B-BFB5-076EFE6CC8C6}" type="presOf" srcId="{E30B2D1D-AA54-4BB0-A722-AC46EFBA055B}" destId="{156FDC39-8BCA-4435-8B45-49620207ABED}" srcOrd="0" destOrd="0" presId="urn:microsoft.com/office/officeart/2009/3/layout/HorizontalOrganizationChart"/>
    <dgm:cxn modelId="{7F08B00E-F7B5-4016-BA11-6F0B3379E64D}" type="presOf" srcId="{1CCD4D86-1267-4A0B-8B7C-EA60433CC256}" destId="{8F2D2126-5149-4343-8D12-C26D8A90DA8C}" srcOrd="0" destOrd="0" presId="urn:microsoft.com/office/officeart/2009/3/layout/HorizontalOrganizationChart"/>
    <dgm:cxn modelId="{725FA742-43C0-443E-AE9D-A4058BD613E3}" srcId="{308B39F3-DEB6-4B8F-83CA-4D5D782CCB28}" destId="{FCC6A3C9-DC16-45C0-AECE-86313307E74F}" srcOrd="0" destOrd="0" parTransId="{BDB56AAA-3794-4C0F-8780-AB7FFEC4D4E6}" sibTransId="{BFBB39A0-E8B7-421E-A878-3EA5EE5EC636}"/>
    <dgm:cxn modelId="{05A70CC0-73D0-4949-962B-B543DEC5AABC}" type="presOf" srcId="{11F902AE-3CE3-4C5D-A154-728D7F5BE3FC}" destId="{033BC5E3-96C4-45FB-A186-056AFED5158D}" srcOrd="1" destOrd="0" presId="urn:microsoft.com/office/officeart/2009/3/layout/HorizontalOrganizationChart"/>
    <dgm:cxn modelId="{FB0BD97B-C425-4290-84B2-F725379FEAF0}" type="presOf" srcId="{895835BE-6908-46A1-95A1-C8D95ED0AEE6}" destId="{8395003F-3154-403B-BA2F-16D18766CAD8}" srcOrd="0" destOrd="0" presId="urn:microsoft.com/office/officeart/2009/3/layout/HorizontalOrganizationChart"/>
    <dgm:cxn modelId="{2A6DEE72-1653-4D89-94E8-C505C5FC2D9E}" type="presOf" srcId="{493B4875-94A7-4607-A64E-D8AAF5CC72D0}" destId="{0A0C223A-469F-4FD8-8463-2BAD10A0C37D}" srcOrd="0" destOrd="0" presId="urn:microsoft.com/office/officeart/2009/3/layout/HorizontalOrganizationChart"/>
    <dgm:cxn modelId="{0D3EDB23-72D4-43F9-B425-51F798ACC476}" type="presOf" srcId="{CCE07DC3-7A88-4931-B18E-07407E8161B6}" destId="{2B196A48-3C36-4F81-B7B4-C14941E87609}" srcOrd="0" destOrd="0" presId="urn:microsoft.com/office/officeart/2009/3/layout/HorizontalOrganizationChart"/>
    <dgm:cxn modelId="{05A75C75-3254-4D94-A20B-B70B5A7E2DA0}" type="presOf" srcId="{69801018-505B-4631-BDDD-E418DFDF958B}" destId="{F5B15633-735E-4CAB-AA30-129BB8293902}" srcOrd="0" destOrd="0" presId="urn:microsoft.com/office/officeart/2009/3/layout/HorizontalOrganizationChart"/>
    <dgm:cxn modelId="{FBB69F08-9B73-450D-B272-F85EF84853A7}" type="presOf" srcId="{B51E2F8C-1BC4-4FE6-B72B-DBA71BF3483B}" destId="{3AD39B35-2700-4DAA-9626-BE8433E69381}" srcOrd="0" destOrd="0" presId="urn:microsoft.com/office/officeart/2009/3/layout/HorizontalOrganizationChart"/>
    <dgm:cxn modelId="{E074C02B-5413-486D-B235-0A33D6B7E53B}" srcId="{27CF96CF-CE15-44F9-9390-D23CD8749294}" destId="{493B4875-94A7-4607-A64E-D8AAF5CC72D0}" srcOrd="0" destOrd="0" parTransId="{F3056B97-D2F3-486D-A88A-0EB3083D079D}" sibTransId="{238B8625-3B14-449A-949B-C342C16956DB}"/>
    <dgm:cxn modelId="{753D2A0A-AFF8-4E36-BB14-A369BCE2F352}" type="presOf" srcId="{6A4720F8-EC90-4A94-A309-2264AFF1FE49}" destId="{EC10AE98-4AA1-46DF-9488-EE478A2CF186}" srcOrd="1" destOrd="0" presId="urn:microsoft.com/office/officeart/2009/3/layout/HorizontalOrganizationChart"/>
    <dgm:cxn modelId="{8F9AB3B9-B051-43D3-B762-A61BA0211FD4}" type="presOf" srcId="{7A21A356-DF25-4FF8-A4F5-40C17502B846}" destId="{B430344D-3FC0-44BD-B31C-368F696A3581}" srcOrd="1" destOrd="0" presId="urn:microsoft.com/office/officeart/2009/3/layout/HorizontalOrganizationChart"/>
    <dgm:cxn modelId="{00B8EA52-91A9-4B60-BC7B-31F4B8F31563}" srcId="{11F902AE-3CE3-4C5D-A154-728D7F5BE3FC}" destId="{5AF9A750-78D8-4A1C-A196-BBD040D3A611}" srcOrd="0" destOrd="0" parTransId="{69801018-505B-4631-BDDD-E418DFDF958B}" sibTransId="{970878ED-4101-4BE7-B1EE-7F8A50066553}"/>
    <dgm:cxn modelId="{704F9AC6-AB34-4D31-845B-D4127C18D9BC}" type="presOf" srcId="{59C5E994-C809-4165-8843-26E19ADA075E}" destId="{CB6AC996-D895-4F0B-B6B3-950337564702}" srcOrd="0" destOrd="0" presId="urn:microsoft.com/office/officeart/2009/3/layout/HorizontalOrganizationChart"/>
    <dgm:cxn modelId="{AACB8017-A64B-4271-92D9-957144103ED7}" srcId="{45137498-46AE-40E5-8B14-3971B731066D}" destId="{5A3E280D-FD43-41C2-B4A3-0DBB87B2F9E6}" srcOrd="1" destOrd="0" parTransId="{4BF40B72-AD87-481E-89CE-20C609EB75C1}" sibTransId="{55D19B15-5A46-47E0-88AD-56AAD64A3F7B}"/>
    <dgm:cxn modelId="{412BA1C6-6FBB-4D27-8071-BE733D482919}" type="presOf" srcId="{E7D199FB-8583-4120-A7FE-9FE083DD010C}" destId="{C0374DEE-90C1-4BE4-954A-F3CEFC45AA2C}" srcOrd="1" destOrd="0" presId="urn:microsoft.com/office/officeart/2009/3/layout/HorizontalOrganizationChart"/>
    <dgm:cxn modelId="{31D2F8B3-EF1E-4BBD-9069-E9D3609CA8E2}" type="presOf" srcId="{ADA14E8E-BE8B-46DC-A531-E2CD37781862}" destId="{B4CA04BA-83E3-40C2-B658-A79C4A93FB1A}" srcOrd="1" destOrd="0" presId="urn:microsoft.com/office/officeart/2009/3/layout/HorizontalOrganizationChart"/>
    <dgm:cxn modelId="{51339EAA-D967-40BF-9768-BC987E949CD9}" type="presOf" srcId="{630E56CF-4560-46FF-BC56-B0BDFE2A33C5}" destId="{29C26A4A-6E09-4536-B6BB-ACA58BFDE339}" srcOrd="1" destOrd="0" presId="urn:microsoft.com/office/officeart/2009/3/layout/HorizontalOrganizationChart"/>
    <dgm:cxn modelId="{E64E078F-7EE3-4F45-90F6-F01DBF7E77CB}" type="presOf" srcId="{5AF9A750-78D8-4A1C-A196-BBD040D3A611}" destId="{792F068B-A9B1-48F5-A840-A974A9317013}" srcOrd="0" destOrd="0" presId="urn:microsoft.com/office/officeart/2009/3/layout/HorizontalOrganizationChart"/>
    <dgm:cxn modelId="{91612CFE-9FE9-4141-A523-F98AE5709949}" type="presOf" srcId="{D61B914F-8ED3-4AFE-8D8E-90C453E6EFA1}" destId="{64891E9C-4DA1-4C82-A2E3-0732B8EC2A7C}" srcOrd="0" destOrd="0" presId="urn:microsoft.com/office/officeart/2009/3/layout/HorizontalOrganizationChart"/>
    <dgm:cxn modelId="{58389978-6406-40A2-B67B-02D2736F37C9}" type="presOf" srcId="{FEED5DB1-4F86-4CA7-94EB-B0FF123A4658}" destId="{E59F7BE6-AB0F-49FF-8901-389CC5DBD121}" srcOrd="1" destOrd="0" presId="urn:microsoft.com/office/officeart/2009/3/layout/HorizontalOrganizationChart"/>
    <dgm:cxn modelId="{C9DA0D42-429A-4B0C-9895-465776D0C0B9}" type="presOf" srcId="{7730BC60-BEA1-45CE-B94E-34FF927E2833}" destId="{66437E17-B7A3-4615-AE0F-E68565CEC843}" srcOrd="0" destOrd="0" presId="urn:microsoft.com/office/officeart/2009/3/layout/HorizontalOrganizationChart"/>
    <dgm:cxn modelId="{EDA232E7-A7C2-4801-B098-985ABD63F870}" srcId="{E30B2D1D-AA54-4BB0-A722-AC46EFBA055B}" destId="{308B39F3-DEB6-4B8F-83CA-4D5D782CCB28}" srcOrd="1" destOrd="0" parTransId="{232951F1-68A6-4243-87E9-CBCFFFB4DE4E}" sibTransId="{82B808FF-95F6-42AB-8A39-42FF46BFEF39}"/>
    <dgm:cxn modelId="{0B2EE29D-0ABC-4980-AD37-A6FAFC7D368D}" type="presOf" srcId="{C01F29B2-EE67-4C22-AC06-CAEE741D8585}" destId="{359381AB-C851-40D0-AE09-9A05A64BB2E7}" srcOrd="1" destOrd="0" presId="urn:microsoft.com/office/officeart/2009/3/layout/HorizontalOrganizationChart"/>
    <dgm:cxn modelId="{CF5D04EC-C6D9-4BC1-BC09-B594E4952201}" type="presOf" srcId="{FEED5DB1-4F86-4CA7-94EB-B0FF123A4658}" destId="{0FE86C08-4E9F-4B60-8BBA-A2287061EF75}" srcOrd="0" destOrd="0" presId="urn:microsoft.com/office/officeart/2009/3/layout/HorizontalOrganizationChart"/>
    <dgm:cxn modelId="{79A9BF94-4EF1-4BE6-B66C-438991287CD4}" srcId="{E7D199FB-8583-4120-A7FE-9FE083DD010C}" destId="{4F745BF1-1761-4E1D-A5E8-D93F0B46082B}" srcOrd="0" destOrd="0" parTransId="{E4A15587-8C3C-4D0F-800C-1634F975F42E}" sibTransId="{8C983182-C337-4831-B84D-B0E926955285}"/>
    <dgm:cxn modelId="{FAD694B7-DABB-4084-A2D7-DC4695BF16E0}" type="presOf" srcId="{27CF96CF-CE15-44F9-9390-D23CD8749294}" destId="{B86CEDE8-E777-4D49-9B37-799A9D37F09F}" srcOrd="0" destOrd="0" presId="urn:microsoft.com/office/officeart/2009/3/layout/HorizontalOrganizationChart"/>
    <dgm:cxn modelId="{308B20B0-E391-450B-B413-4A0AB48B6D1C}" type="presOf" srcId="{0097665A-25E5-414F-9D68-E9FC8E77DC10}" destId="{0243F1D9-11D0-4968-A4DE-C15F047B4C0C}" srcOrd="0" destOrd="0" presId="urn:microsoft.com/office/officeart/2009/3/layout/HorizontalOrganizationChart"/>
    <dgm:cxn modelId="{DBBF6E7E-8DC4-4FE4-BDB6-F4D6B69DCA33}" type="presOf" srcId="{F9E1C389-478D-47E4-9FE9-CC1611871041}" destId="{045E74C6-8A06-4C65-ACA8-846DB0DA9F12}" srcOrd="1" destOrd="0" presId="urn:microsoft.com/office/officeart/2009/3/layout/HorizontalOrganizationChart"/>
    <dgm:cxn modelId="{8E7E9CD2-1DE5-4BC2-ACA9-007EA66228F0}" type="presOf" srcId="{69B815A7-CDA1-4C83-BDC2-11119B241634}" destId="{02691AB6-D9A2-413A-B195-8691B005EA77}" srcOrd="0" destOrd="0" presId="urn:microsoft.com/office/officeart/2009/3/layout/HorizontalOrganizationChart"/>
    <dgm:cxn modelId="{3E92915E-1C74-4152-AE1C-98C5FDF55CB6}" type="presOf" srcId="{69B815A7-CDA1-4C83-BDC2-11119B241634}" destId="{216DF904-E070-4E4C-9742-5EA4EE1D58A8}" srcOrd="1" destOrd="0" presId="urn:microsoft.com/office/officeart/2009/3/layout/HorizontalOrganizationChart"/>
    <dgm:cxn modelId="{B52F4740-229C-417B-9AC0-8349C886E5BC}" srcId="{0097665A-25E5-414F-9D68-E9FC8E77DC10}" destId="{95CB9601-86B5-47CA-AC60-A0AF9CB8D6FE}" srcOrd="0" destOrd="0" parTransId="{4EAB743E-3412-46F2-934B-F50CCC33AD1F}" sibTransId="{C4B87997-12F5-47C4-BE41-20DA25FCAF5C}"/>
    <dgm:cxn modelId="{FC073223-BD50-4F52-A6C7-740F67413305}" type="presOf" srcId="{39B65358-F9A1-41FB-A154-5F99CA653BB6}" destId="{8B11A902-4794-481D-AA9B-0DC18946AE28}" srcOrd="1" destOrd="0" presId="urn:microsoft.com/office/officeart/2009/3/layout/HorizontalOrganizationChart"/>
    <dgm:cxn modelId="{0E092D5A-947C-44B8-AD41-BD1193692072}" srcId="{69B815A7-CDA1-4C83-BDC2-11119B241634}" destId="{9B2D0EA2-591C-40EE-8F5F-211339A66611}" srcOrd="1" destOrd="0" parTransId="{5E0C76EF-9252-4215-B795-99B8057F9111}" sibTransId="{28164449-F5A7-4B38-A906-37037C4D30A4}"/>
    <dgm:cxn modelId="{068C5136-74DD-47E7-83A9-3D1D9B11AE6E}" type="presOf" srcId="{14189CAC-8039-4562-A90C-C09C1A3134D5}" destId="{A3296D69-C93E-4C78-9257-A653EE60DB84}" srcOrd="0" destOrd="0" presId="urn:microsoft.com/office/officeart/2009/3/layout/HorizontalOrganizationChart"/>
    <dgm:cxn modelId="{4A3CFA1C-46AA-493C-AB6F-5F9A54EE5C85}" type="presOf" srcId="{8BA2C7CF-9C36-49FD-AA34-BC78AB6F4021}" destId="{B490B2E4-ACC8-4790-92C9-D07792199F5C}" srcOrd="0" destOrd="0" presId="urn:microsoft.com/office/officeart/2009/3/layout/HorizontalOrganizationChart"/>
    <dgm:cxn modelId="{FDE5F0D2-6E19-434B-BD49-56C847EB2CFE}" type="presOf" srcId="{A9516E16-2B53-44F8-A1E6-C30FA9597C42}" destId="{700ECFC5-444B-42E7-AF56-D702C3F1D869}" srcOrd="0" destOrd="0" presId="urn:microsoft.com/office/officeart/2009/3/layout/HorizontalOrganizationChart"/>
    <dgm:cxn modelId="{82E8035A-33B7-401C-BA7C-4A7E21F18207}" type="presOf" srcId="{B76DFB2E-0467-4794-A7DA-60AB0E2D5FE2}" destId="{4C389998-8AB8-44D3-B797-9347DE6230EB}" srcOrd="0" destOrd="0" presId="urn:microsoft.com/office/officeart/2009/3/layout/HorizontalOrganizationChart"/>
    <dgm:cxn modelId="{453E544A-EFAD-417C-994C-C0AD8F389BEE}" type="presOf" srcId="{04DE7AF9-B37D-4199-996C-DDA4172E2E06}" destId="{2EBD4A15-5B74-4548-92FA-604679CD45C9}" srcOrd="1" destOrd="0" presId="urn:microsoft.com/office/officeart/2009/3/layout/HorizontalOrganizationChart"/>
    <dgm:cxn modelId="{9C047068-9812-42BC-872F-5D0F51301774}" type="presOf" srcId="{5BBEC9A3-7DAC-454C-AD8B-5BE92CCD65EF}" destId="{1406EB0F-0749-4A97-87F8-9F22F0634D8C}" srcOrd="0" destOrd="0" presId="urn:microsoft.com/office/officeart/2009/3/layout/HorizontalOrganizationChart"/>
    <dgm:cxn modelId="{0408B1BB-60F7-401D-B896-AAEFD393ED5A}" type="presOf" srcId="{1A2CC65F-CDFA-4038-81ED-3D75A29565C6}" destId="{A1A91205-AF21-4868-98CD-211697B50BF0}" srcOrd="1" destOrd="0" presId="urn:microsoft.com/office/officeart/2009/3/layout/HorizontalOrganizationChart"/>
    <dgm:cxn modelId="{E910E3E3-CD34-42B4-9B07-D86970394147}" srcId="{F44FCDA0-04A2-44F6-82B7-E047F4445525}" destId="{0E4CD8AE-950C-4971-BD17-4BDDCDC50F94}" srcOrd="0" destOrd="0" parTransId="{B8B1BC82-F21D-4204-A17D-48B158FD4FEC}" sibTransId="{40769464-AAF0-4CFE-99B2-DB9B4C41C097}"/>
    <dgm:cxn modelId="{D509BC4A-497D-4E98-BBB6-60378DD0875C}" srcId="{4707D837-7C7A-47D2-9E89-A86131A93BD6}" destId="{D190F3F1-4D42-49FC-9C14-F5CDD2CBFAFD}" srcOrd="0" destOrd="0" parTransId="{5FFF57F7-3831-4D1A-9717-6EEE8DD221E2}" sibTransId="{7B5D73B5-6681-42C8-8CF5-FEBC147D463D}"/>
    <dgm:cxn modelId="{24FF699D-73C6-4688-B8DB-2CD81F8EE272}" type="presOf" srcId="{382E5C3D-8C67-4154-A775-7216CE65C085}" destId="{910875B7-848E-45D3-8530-E2C3DBD9480D}" srcOrd="0" destOrd="0" presId="urn:microsoft.com/office/officeart/2009/3/layout/HorizontalOrganizationChart"/>
    <dgm:cxn modelId="{A2908B0D-0E53-49FC-B5C7-16A519BCD9C4}" type="presOf" srcId="{4EAB743E-3412-46F2-934B-F50CCC33AD1F}" destId="{1581F743-DE81-4AF2-B93D-69E297903A81}" srcOrd="0" destOrd="0" presId="urn:microsoft.com/office/officeart/2009/3/layout/HorizontalOrganizationChart"/>
    <dgm:cxn modelId="{2125E78F-AC49-4CF4-BD42-FB1884B43B15}" type="presOf" srcId="{E2CFD0A3-5561-46C0-BF18-EB1100AE8EEA}" destId="{93CCAECC-692C-44A7-8A1F-0B19D4816AE1}" srcOrd="1" destOrd="0" presId="urn:microsoft.com/office/officeart/2009/3/layout/HorizontalOrganizationChart"/>
    <dgm:cxn modelId="{9B6E98B6-7A65-4C6E-B21A-5C71B0DA316F}" type="presOf" srcId="{537A2CA8-E1DF-458E-A711-0DF94EE2D609}" destId="{E6EAF753-28BD-423A-B4F3-2006A0C70F64}" srcOrd="0" destOrd="0" presId="urn:microsoft.com/office/officeart/2009/3/layout/HorizontalOrganizationChart"/>
    <dgm:cxn modelId="{8E12DC5E-2DB1-459B-ABD1-FD7005ED7C9A}" srcId="{1D529DA7-B8CF-485E-8BE2-55C96B7452AC}" destId="{F8F420F0-6E08-4D1C-A806-F4C3426B4BC2}" srcOrd="0" destOrd="0" parTransId="{4651CF82-8802-45D0-B481-F8A71ACC9D12}" sibTransId="{5FB721F8-9187-47BF-A2A0-7A1242D25A87}"/>
    <dgm:cxn modelId="{9E9F8E87-1C2F-4CC0-93FE-38AAAA02201D}" type="presOf" srcId="{35D41BE9-1447-4B44-BE60-B16F356DDAAF}" destId="{5A2A1391-4D84-4E8D-9F8A-A93AA698BE19}" srcOrd="1" destOrd="0" presId="urn:microsoft.com/office/officeart/2009/3/layout/HorizontalOrganizationChart"/>
    <dgm:cxn modelId="{B0261AD6-C3DF-484B-B175-24E4762EC30C}" srcId="{5AF9A750-78D8-4A1C-A196-BBD040D3A611}" destId="{160C39CF-5CEE-4BB2-BD70-54956A85C45D}" srcOrd="0" destOrd="0" parTransId="{7044774F-6A81-4443-9E17-BD98ED2B920F}" sibTransId="{24BEA9FF-0CF2-4C89-BE9D-BCF24DAE96C4}"/>
    <dgm:cxn modelId="{588F80A3-E651-46CB-B40C-3597C2A3FBFC}" type="presOf" srcId="{308B39F3-DEB6-4B8F-83CA-4D5D782CCB28}" destId="{1AB2BA71-C358-4CA7-B584-A7F07748E1AE}" srcOrd="0" destOrd="0" presId="urn:microsoft.com/office/officeart/2009/3/layout/HorizontalOrganizationChart"/>
    <dgm:cxn modelId="{5FBEFA03-8079-49D6-827D-FFE827E4C6C1}" type="presOf" srcId="{27CF96CF-CE15-44F9-9390-D23CD8749294}" destId="{518D7192-C11E-4F26-B0FE-E83F9491A469}" srcOrd="1" destOrd="0" presId="urn:microsoft.com/office/officeart/2009/3/layout/HorizontalOrganizationChart"/>
    <dgm:cxn modelId="{E3CB2776-6FF5-486D-BF5D-935269A92989}" srcId="{0097665A-25E5-414F-9D68-E9FC8E77DC10}" destId="{173AFC3D-279E-4F3F-8900-F8EF3041BB16}" srcOrd="1" destOrd="0" parTransId="{E642027E-F359-4886-84CA-F202C0B98C53}" sibTransId="{E813B926-6E16-4477-A8D4-EBF0E91F79EE}"/>
    <dgm:cxn modelId="{B6CEED62-DD0B-4185-8AD9-290DB23C09AA}" type="presOf" srcId="{C01F29B2-EE67-4C22-AC06-CAEE741D8585}" destId="{76BDD144-DF6C-4F80-911A-5FCA2E63B921}" srcOrd="0" destOrd="0" presId="urn:microsoft.com/office/officeart/2009/3/layout/HorizontalOrganizationChart"/>
    <dgm:cxn modelId="{6D3C384F-BB36-4095-B2BB-800C8712E09A}" type="presOf" srcId="{69CE79AA-29DF-407B-8096-41984C5F5E00}" destId="{72C5E901-6F71-4B7F-969D-EE45093B860B}" srcOrd="1" destOrd="0" presId="urn:microsoft.com/office/officeart/2009/3/layout/HorizontalOrganizationChart"/>
    <dgm:cxn modelId="{BC115A1D-7FAB-4F50-B1D8-5044802656C7}" type="presOf" srcId="{4707D837-7C7A-47D2-9E89-A86131A93BD6}" destId="{B58C4EFA-1EFE-43DE-86C9-EFF9E84BDB44}" srcOrd="0" destOrd="0" presId="urn:microsoft.com/office/officeart/2009/3/layout/HorizontalOrganizationChart"/>
    <dgm:cxn modelId="{8352A1A7-7E37-40AC-A214-012CB44D9C71}" srcId="{9CD0D5DF-A020-4044-9CD1-641A8C57020C}" destId="{BA7F41D9-B5C9-41A1-8C0A-6E852D039BC8}" srcOrd="0" destOrd="0" parTransId="{B12E8114-1626-4784-8E15-2CB2C0814CD3}" sibTransId="{93EBD6EE-52DD-4952-A0D5-49A1B120A44C}"/>
    <dgm:cxn modelId="{8AE502CD-9EBD-47FF-AA95-ECB34541A2E4}" type="presOf" srcId="{39B65358-F9A1-41FB-A154-5F99CA653BB6}" destId="{872ED2E6-329D-4C26-8286-2F75DABC2B60}" srcOrd="0" destOrd="0" presId="urn:microsoft.com/office/officeart/2009/3/layout/HorizontalOrganizationChart"/>
    <dgm:cxn modelId="{18DF4CFB-E36C-447C-86C1-FE43A6B7FFC9}" type="presOf" srcId="{ED13F2B6-B484-435E-9C05-37C25B5EF964}" destId="{0F02F2AB-242F-4ED3-83B8-14C3E2082845}" srcOrd="0" destOrd="0" presId="urn:microsoft.com/office/officeart/2009/3/layout/HorizontalOrganizationChart"/>
    <dgm:cxn modelId="{2961508C-A88A-46B1-A9CE-F32927A95251}" type="presOf" srcId="{C022BB0E-48B4-4DB9-BAC5-32D10F6E7403}" destId="{DB9B9A01-27E6-415C-819B-4D9DE8167E04}" srcOrd="0" destOrd="0" presId="urn:microsoft.com/office/officeart/2009/3/layout/HorizontalOrganizationChart"/>
    <dgm:cxn modelId="{7337B4A6-8A54-4064-9D04-88EE9B269EB1}" srcId="{45137498-46AE-40E5-8B14-3971B731066D}" destId="{69B815A7-CDA1-4C83-BDC2-11119B241634}" srcOrd="0" destOrd="0" parTransId="{D4E4B0E6-61B3-464F-A3C0-F78A3C3E2FC0}" sibTransId="{2C556280-2B25-4D32-9C98-5842EA66B141}"/>
    <dgm:cxn modelId="{850DA13D-5137-468F-8A43-407C05BDB25F}" type="presOf" srcId="{3A8ABD21-1B7D-4016-9C7C-D5280C475ED9}" destId="{7A663D50-6F53-4AB7-AAFC-523E9FC6E4C9}" srcOrd="0" destOrd="0" presId="urn:microsoft.com/office/officeart/2009/3/layout/HorizontalOrganizationChart"/>
    <dgm:cxn modelId="{A0202B91-375E-4B07-9D22-FF812385E54C}" type="presOf" srcId="{E642027E-F359-4886-84CA-F202C0B98C53}" destId="{23DDDB58-4EF7-4218-90F9-ECB81218A3D8}" srcOrd="0" destOrd="0" presId="urn:microsoft.com/office/officeart/2009/3/layout/HorizontalOrganizationChart"/>
    <dgm:cxn modelId="{2BF55B7D-768E-49FB-882A-6DAEAB07A981}" srcId="{D683457D-5B08-40BB-87A5-5443A1D220CF}" destId="{1A2CC65F-CDFA-4038-81ED-3D75A29565C6}" srcOrd="0" destOrd="0" parTransId="{EE21E4D3-C181-4761-8E82-517B87987B55}" sibTransId="{B928CEA8-C731-48A5-99E5-0061B9499814}"/>
    <dgm:cxn modelId="{E7E86897-CF78-4934-87F1-97B6DD79093C}" srcId="{6A4720F8-EC90-4A94-A309-2264AFF1FE49}" destId="{27CF96CF-CE15-44F9-9390-D23CD8749294}" srcOrd="0" destOrd="0" parTransId="{FE4415F6-D63E-4AED-BBAC-52B8A22CA93C}" sibTransId="{23A55A69-ED50-4600-9C95-6EB4B6A19AF5}"/>
    <dgm:cxn modelId="{709FD2AA-074B-4083-A122-7126F18D9367}" type="presOf" srcId="{42990FB1-9364-4556-8E02-7CE2EE81E42F}" destId="{059E8042-9A3B-4748-8CD5-D67FC7F4CF49}" srcOrd="0" destOrd="0" presId="urn:microsoft.com/office/officeart/2009/3/layout/HorizontalOrganizationChart"/>
    <dgm:cxn modelId="{B193CFB7-CBDC-4D59-9CC8-F655C16C77AB}" type="presOf" srcId="{F8CA8D12-EE72-4F1E-92E8-7473EC90FD56}" destId="{C59CE950-6DAC-4DDF-ACE7-4F6A8F5E861B}" srcOrd="1" destOrd="0" presId="urn:microsoft.com/office/officeart/2009/3/layout/HorizontalOrganizationChart"/>
    <dgm:cxn modelId="{3E1C02C5-8F40-4B55-B8B4-DED90E50B747}" type="presOf" srcId="{D34A526B-9BC4-466C-8328-B521E79EE1D8}" destId="{BB7B255D-F2C8-4664-9642-CB701BC2C6B5}" srcOrd="1" destOrd="0" presId="urn:microsoft.com/office/officeart/2009/3/layout/HorizontalOrganizationChart"/>
    <dgm:cxn modelId="{E922D9B1-005F-4AD1-8028-FDDDE4D1E030}" type="presOf" srcId="{F308A281-4DCC-406C-B732-2CD4829FC000}" destId="{97E73CCB-7D13-4BB2-872C-4AA2E23CD653}" srcOrd="0" destOrd="0" presId="urn:microsoft.com/office/officeart/2009/3/layout/HorizontalOrganizationChart"/>
    <dgm:cxn modelId="{22C63CEE-49C5-4811-8C2B-E14CA23DE8D4}" srcId="{0E4CD8AE-950C-4971-BD17-4BDDCDC50F94}" destId="{E2CFD0A3-5561-46C0-BF18-EB1100AE8EEA}" srcOrd="1" destOrd="0" parTransId="{AF8ABF77-345E-4C3B-AA13-E6C540360F65}" sibTransId="{FE7CB3D9-7463-4C7F-A797-80CD69839922}"/>
    <dgm:cxn modelId="{38FEA38D-FDDD-452D-9CD1-AE242E4DBDF6}" srcId="{69CE79AA-29DF-407B-8096-41984C5F5E00}" destId="{A5123F10-E6BE-4E01-A35F-D20E7775E426}" srcOrd="0" destOrd="0" parTransId="{0E6936B8-86CE-4683-94F6-0318A8285BBC}" sibTransId="{5E773412-987E-45E1-BBA6-00A948696591}"/>
    <dgm:cxn modelId="{76857E63-DF76-4A21-9A04-6BA4A0E847A4}" type="presOf" srcId="{C0060364-463F-4479-A0F0-2F6513221A09}" destId="{58107BEA-8385-414B-867F-2264F8E47A51}" srcOrd="0" destOrd="0" presId="urn:microsoft.com/office/officeart/2009/3/layout/HorizontalOrganizationChart"/>
    <dgm:cxn modelId="{F18772D8-F327-42A3-859C-FD72FE2EDF90}" type="presOf" srcId="{335057DE-ADAF-4C58-9092-71FA3694BAD9}" destId="{FE82602B-CA25-48A9-95B8-CDD1FC914AB4}" srcOrd="0" destOrd="0" presId="urn:microsoft.com/office/officeart/2009/3/layout/HorizontalOrganizationChart"/>
    <dgm:cxn modelId="{80E53A88-911C-43C6-BE94-E7E7FC4269E1}" type="presOf" srcId="{EC8A7FB1-4298-48D5-846D-DF459E21BC87}" destId="{B76C2F46-3DF0-4E90-AB28-CA6E9AA0ADAD}" srcOrd="0" destOrd="0" presId="urn:microsoft.com/office/officeart/2009/3/layout/HorizontalOrganizationChart"/>
    <dgm:cxn modelId="{96EB4468-ACD0-46ED-84D4-8DB3F0136842}" type="presOf" srcId="{ED987BA4-59D2-4CC4-BB0A-659523B7D3E3}" destId="{DF8B1DAA-F149-4401-AFD2-23EDD70812F3}" srcOrd="0" destOrd="0" presId="urn:microsoft.com/office/officeart/2009/3/layout/HorizontalOrganizationChart"/>
    <dgm:cxn modelId="{E1F67898-7DC2-45A6-8665-B4D51D4A466A}" srcId="{D34A526B-9BC4-466C-8328-B521E79EE1D8}" destId="{C0060364-463F-4479-A0F0-2F6513221A09}" srcOrd="0" destOrd="0" parTransId="{156A1B64-BC9A-4106-A42E-9B299BB6447E}" sibTransId="{E8D52EC3-8427-4CDF-9CE3-2E07CBFEF67C}"/>
    <dgm:cxn modelId="{627E46FE-A507-46EA-8013-799D98C601B7}" type="presOf" srcId="{6EA137B6-F61E-4F72-8687-2A7513AFDAEF}" destId="{8AF81C09-6643-4660-B1A2-76A908E5D18E}" srcOrd="0" destOrd="0" presId="urn:microsoft.com/office/officeart/2009/3/layout/HorizontalOrganizationChart"/>
    <dgm:cxn modelId="{20495524-B035-4902-ADB9-970F27CCB33C}" type="presOf" srcId="{EE21E4D3-C181-4761-8E82-517B87987B55}" destId="{8B60E18C-6DB6-439D-B750-359662561143}" srcOrd="0" destOrd="0" presId="urn:microsoft.com/office/officeart/2009/3/layout/HorizontalOrganizationChart"/>
    <dgm:cxn modelId="{E338B7D6-1138-4AF4-B62A-EEAE2D5026B8}" type="presOf" srcId="{2AF85D54-5881-471C-97E4-BF352F1CD423}" destId="{B91BAAA4-DD94-4885-946C-EED94F596305}" srcOrd="1" destOrd="0" presId="urn:microsoft.com/office/officeart/2009/3/layout/HorizontalOrganizationChart"/>
    <dgm:cxn modelId="{3AB888AA-C14A-4206-98FD-FCDF6C4FD283}" type="presOf" srcId="{9B2D0EA2-591C-40EE-8F5F-211339A66611}" destId="{2B5E7336-B9AE-4E44-BEA6-E10F6C61E7D8}" srcOrd="0" destOrd="0" presId="urn:microsoft.com/office/officeart/2009/3/layout/HorizontalOrganizationChart"/>
    <dgm:cxn modelId="{502AA062-A767-4EB0-B6DE-B01C88BF3183}" srcId="{59C5E994-C809-4165-8843-26E19ADA075E}" destId="{2AF85D54-5881-471C-97E4-BF352F1CD423}" srcOrd="0" destOrd="0" parTransId="{C139FE69-DABD-46D9-A88A-0875AD8351F4}" sibTransId="{B18A5568-8C6D-4045-8D04-04732A8E8C9B}"/>
    <dgm:cxn modelId="{3419ED57-81E6-4A97-8719-906FBAF6B718}" type="presOf" srcId="{F44FCDA0-04A2-44F6-82B7-E047F4445525}" destId="{C63DE11B-6A74-444C-82F8-678FA48FB824}" srcOrd="0" destOrd="0" presId="urn:microsoft.com/office/officeart/2009/3/layout/HorizontalOrganizationChart"/>
    <dgm:cxn modelId="{158DC089-00BB-47F8-B406-1C5AFD4BCBE8}" type="presOf" srcId="{D190F3F1-4D42-49FC-9C14-F5CDD2CBFAFD}" destId="{A800D77B-F7E4-45A6-BD65-9986AF4DED90}" srcOrd="0" destOrd="0" presId="urn:microsoft.com/office/officeart/2009/3/layout/HorizontalOrganizationChart"/>
    <dgm:cxn modelId="{18CA976C-BE32-4551-A04E-70F1BCA658D3}" type="presOf" srcId="{F9E1C389-478D-47E4-9FE9-CC1611871041}" destId="{4A7E128C-2160-4F34-B2E4-F6338D0AE9A6}" srcOrd="0" destOrd="0" presId="urn:microsoft.com/office/officeart/2009/3/layout/HorizontalOrganizationChart"/>
    <dgm:cxn modelId="{04EF847B-04E8-4417-80B7-D645D290854E}" type="presOf" srcId="{A5D6DADA-0474-49F7-A487-18B29503A3DA}" destId="{E9A0C8F1-E6AB-411A-84B8-31A31EA6D7E0}" srcOrd="0" destOrd="0" presId="urn:microsoft.com/office/officeart/2009/3/layout/HorizontalOrganizationChart"/>
    <dgm:cxn modelId="{7332D34B-4061-4A1C-88C5-2A64EBD846C6}" srcId="{7C3169C0-8C3A-49CD-82EA-4C7B2E777B59}" destId="{38E90CF2-B47F-4626-B939-0D2883A8264A}" srcOrd="1" destOrd="0" parTransId="{382E5C3D-8C67-4154-A775-7216CE65C085}" sibTransId="{28F81CEF-0184-4B0D-8F63-F69F2E2B695E}"/>
    <dgm:cxn modelId="{6BE8BF62-F91A-466A-80F2-F5317996D902}" type="presOf" srcId="{5AF9A750-78D8-4A1C-A196-BBD040D3A611}" destId="{AD979473-A5E6-40AA-9823-A77521A51B0F}" srcOrd="1" destOrd="0" presId="urn:microsoft.com/office/officeart/2009/3/layout/HorizontalOrganizationChart"/>
    <dgm:cxn modelId="{B98EFDA8-5C59-454E-9FCB-D117C59D2DB3}" srcId="{9B2D0EA2-591C-40EE-8F5F-211339A66611}" destId="{1D529DA7-B8CF-485E-8BE2-55C96B7452AC}" srcOrd="0" destOrd="0" parTransId="{2CB28AAD-A7B9-411A-89F3-42F61DA769C4}" sibTransId="{2E28EAD9-9805-40BF-8D94-B18083F4CC8C}"/>
    <dgm:cxn modelId="{0F12E47B-0E95-4201-A08B-1A8AF5534EC7}" srcId="{1B03EC00-6A44-4B7B-821D-0B71FE809FCC}" destId="{38A0FA57-FD68-4CAF-B356-193C8A0A25FC}" srcOrd="1" destOrd="0" parTransId="{ED13F2B6-B484-435E-9C05-37C25B5EF964}" sibTransId="{5F9990BE-DA66-4C85-AD8A-BE09EE2A9791}"/>
    <dgm:cxn modelId="{4B7B1765-51CB-42AC-AEF7-87EAB91654EE}" srcId="{F8F420F0-6E08-4D1C-A806-F4C3426B4BC2}" destId="{C6596C76-946B-40CB-83EC-5BC2F57D7A71}" srcOrd="0" destOrd="0" parTransId="{07E95ECA-60E3-4F58-B243-EBA894FBA3F5}" sibTransId="{04D6AE80-104A-438B-BB6B-0280F9CFCCA0}"/>
    <dgm:cxn modelId="{51450DE2-4C49-461D-AEF2-E755BA8DE79A}" type="presOf" srcId="{D683457D-5B08-40BB-87A5-5443A1D220CF}" destId="{9BE1CDAC-B847-4CB0-8820-3BE3011B77FC}" srcOrd="0" destOrd="0" presId="urn:microsoft.com/office/officeart/2009/3/layout/HorizontalOrganizationChart"/>
    <dgm:cxn modelId="{1BF4F1CC-D97D-42C7-964C-CFCC2631D77A}" type="presOf" srcId="{C6596C76-946B-40CB-83EC-5BC2F57D7A71}" destId="{810D8DA2-9D12-4AB5-A3D6-3C60485EB42E}" srcOrd="1" destOrd="0" presId="urn:microsoft.com/office/officeart/2009/3/layout/HorizontalOrganizationChart"/>
    <dgm:cxn modelId="{327F3594-70B9-4966-BFDB-399806C0FE52}" type="presOf" srcId="{89866711-2271-4277-AEC4-73D5CFC8468F}" destId="{9090573E-9AC0-4ED2-B31C-48A8D2B99FBA}" srcOrd="0" destOrd="0" presId="urn:microsoft.com/office/officeart/2009/3/layout/HorizontalOrganizationChart"/>
    <dgm:cxn modelId="{15FC0264-B307-446C-A0C3-D19997669542}" type="presOf" srcId="{5A3E280D-FD43-41C2-B4A3-0DBB87B2F9E6}" destId="{CAD316C6-461B-4A71-A18C-BFF8CDABA738}" srcOrd="0" destOrd="0" presId="urn:microsoft.com/office/officeart/2009/3/layout/HorizontalOrganizationChart"/>
    <dgm:cxn modelId="{32F3838E-843C-489B-AE4A-4436B99FBF92}" srcId="{E7D199FB-8583-4120-A7FE-9FE083DD010C}" destId="{A4F0FC77-5D91-4ED1-BE9D-970919494580}" srcOrd="1" destOrd="0" parTransId="{1D1C59B6-4485-495F-A52C-E47D1C060C8C}" sibTransId="{088717D5-1F5A-4C3C-BC15-AEF25B7C1CB6}"/>
    <dgm:cxn modelId="{172BA0EF-AF71-45ED-B0C7-03A216F098F8}" type="presParOf" srcId="{4166E34D-261A-4B1E-B347-6C71AA89B3D0}" destId="{FCB06C5D-828F-44A2-8F32-4C9DA239667B}" srcOrd="0" destOrd="0" presId="urn:microsoft.com/office/officeart/2009/3/layout/HorizontalOrganizationChart"/>
    <dgm:cxn modelId="{ABB4F220-2A47-443B-B624-780F3F7830D2}" type="presParOf" srcId="{FCB06C5D-828F-44A2-8F32-4C9DA239667B}" destId="{4A486B72-4714-4DB1-A098-059521577FF9}" srcOrd="0" destOrd="0" presId="urn:microsoft.com/office/officeart/2009/3/layout/HorizontalOrganizationChart"/>
    <dgm:cxn modelId="{64D550D7-C9D1-455F-AEEC-807348702A87}" type="presParOf" srcId="{4A486B72-4714-4DB1-A098-059521577FF9}" destId="{872ED2E6-329D-4C26-8286-2F75DABC2B60}" srcOrd="0" destOrd="0" presId="urn:microsoft.com/office/officeart/2009/3/layout/HorizontalOrganizationChart"/>
    <dgm:cxn modelId="{D3EE6962-C640-47DF-B9E8-2A6879311E76}" type="presParOf" srcId="{4A486B72-4714-4DB1-A098-059521577FF9}" destId="{8B11A902-4794-481D-AA9B-0DC18946AE28}" srcOrd="1" destOrd="0" presId="urn:microsoft.com/office/officeart/2009/3/layout/HorizontalOrganizationChart"/>
    <dgm:cxn modelId="{F4CB1953-9151-432F-9EC2-CCDC5C85FBBD}" type="presParOf" srcId="{FCB06C5D-828F-44A2-8F32-4C9DA239667B}" destId="{2DB0008B-6262-4FB1-A205-C75294E4093C}" srcOrd="1" destOrd="0" presId="urn:microsoft.com/office/officeart/2009/3/layout/HorizontalOrganizationChart"/>
    <dgm:cxn modelId="{2D584F02-3C3E-4462-862F-9DA0CFFBE00F}" type="presParOf" srcId="{2DB0008B-6262-4FB1-A205-C75294E4093C}" destId="{74D2B2BB-0BE6-41CF-997B-AB40F1835C59}" srcOrd="0" destOrd="0" presId="urn:microsoft.com/office/officeart/2009/3/layout/HorizontalOrganizationChart"/>
    <dgm:cxn modelId="{E9CEA61C-7D00-448D-A390-1985F977053A}" type="presParOf" srcId="{2DB0008B-6262-4FB1-A205-C75294E4093C}" destId="{0961F1F9-5A42-4040-B4E1-5636F9C9F489}" srcOrd="1" destOrd="0" presId="urn:microsoft.com/office/officeart/2009/3/layout/HorizontalOrganizationChart"/>
    <dgm:cxn modelId="{A8D1BB54-349D-4398-B0E0-BF83A2C8AF06}" type="presParOf" srcId="{0961F1F9-5A42-4040-B4E1-5636F9C9F489}" destId="{DA436083-27B3-4121-ADDA-EF55062E82DC}" srcOrd="0" destOrd="0" presId="urn:microsoft.com/office/officeart/2009/3/layout/HorizontalOrganizationChart"/>
    <dgm:cxn modelId="{9993DE79-718B-4936-8D25-BAA9FE303A3C}" type="presParOf" srcId="{DA436083-27B3-4121-ADDA-EF55062E82DC}" destId="{C63DE11B-6A74-444C-82F8-678FA48FB824}" srcOrd="0" destOrd="0" presId="urn:microsoft.com/office/officeart/2009/3/layout/HorizontalOrganizationChart"/>
    <dgm:cxn modelId="{2113463E-8CBB-4F7C-9C68-560705AEF556}" type="presParOf" srcId="{DA436083-27B3-4121-ADDA-EF55062E82DC}" destId="{F6639FEA-A64D-4B0C-96B9-35E3EB361154}" srcOrd="1" destOrd="0" presId="urn:microsoft.com/office/officeart/2009/3/layout/HorizontalOrganizationChart"/>
    <dgm:cxn modelId="{50A518CC-8B4F-4B56-97AC-AD097C85583F}" type="presParOf" srcId="{0961F1F9-5A42-4040-B4E1-5636F9C9F489}" destId="{62B849FA-62AD-4F2E-AD93-D50EDD730AC9}" srcOrd="1" destOrd="0" presId="urn:microsoft.com/office/officeart/2009/3/layout/HorizontalOrganizationChart"/>
    <dgm:cxn modelId="{55D0CE76-4669-4450-A495-FA12B9FE7DC8}" type="presParOf" srcId="{62B849FA-62AD-4F2E-AD93-D50EDD730AC9}" destId="{A4913D03-A10C-4EF2-B26D-6443A0CAD709}" srcOrd="0" destOrd="0" presId="urn:microsoft.com/office/officeart/2009/3/layout/HorizontalOrganizationChart"/>
    <dgm:cxn modelId="{F9CDA25F-F018-45A4-B60C-413CFAECE1E9}" type="presParOf" srcId="{62B849FA-62AD-4F2E-AD93-D50EDD730AC9}" destId="{44D4A6A9-7547-4E03-AE49-73909956D1C9}" srcOrd="1" destOrd="0" presId="urn:microsoft.com/office/officeart/2009/3/layout/HorizontalOrganizationChart"/>
    <dgm:cxn modelId="{3532CD81-2B63-482C-8C35-7D5C6C2DE29F}" type="presParOf" srcId="{44D4A6A9-7547-4E03-AE49-73909956D1C9}" destId="{C56CA35D-B08F-48CB-AB6C-D39D554963E9}" srcOrd="0" destOrd="0" presId="urn:microsoft.com/office/officeart/2009/3/layout/HorizontalOrganizationChart"/>
    <dgm:cxn modelId="{B01C28B7-4FEB-48A4-A50A-BE89A1C6E11A}" type="presParOf" srcId="{C56CA35D-B08F-48CB-AB6C-D39D554963E9}" destId="{0A60A219-DA44-4C2D-AE9E-F9F95F4BC1DB}" srcOrd="0" destOrd="0" presId="urn:microsoft.com/office/officeart/2009/3/layout/HorizontalOrganizationChart"/>
    <dgm:cxn modelId="{1857A03E-C83C-4C39-B02F-ABBBDE85B876}" type="presParOf" srcId="{C56CA35D-B08F-48CB-AB6C-D39D554963E9}" destId="{50346BE0-6DC2-4501-899D-1A3F6F6D7B5D}" srcOrd="1" destOrd="0" presId="urn:microsoft.com/office/officeart/2009/3/layout/HorizontalOrganizationChart"/>
    <dgm:cxn modelId="{17B0EB78-D6AA-4F13-BB91-919231431855}" type="presParOf" srcId="{44D4A6A9-7547-4E03-AE49-73909956D1C9}" destId="{A806B4B6-06A2-4123-8638-C1E9A6035D89}" srcOrd="1" destOrd="0" presId="urn:microsoft.com/office/officeart/2009/3/layout/HorizontalOrganizationChart"/>
    <dgm:cxn modelId="{7E3CA1E9-63A2-4CEE-B727-D01B7D9E7C7B}" type="presParOf" srcId="{A806B4B6-06A2-4123-8638-C1E9A6035D89}" destId="{700ECFC5-444B-42E7-AF56-D702C3F1D869}" srcOrd="0" destOrd="0" presId="urn:microsoft.com/office/officeart/2009/3/layout/HorizontalOrganizationChart"/>
    <dgm:cxn modelId="{32D96465-9561-486B-AB8D-118E8AAFCA7E}" type="presParOf" srcId="{A806B4B6-06A2-4123-8638-C1E9A6035D89}" destId="{EC86D369-2D18-47CD-8F03-03C868D706B0}" srcOrd="1" destOrd="0" presId="urn:microsoft.com/office/officeart/2009/3/layout/HorizontalOrganizationChart"/>
    <dgm:cxn modelId="{64BD7BAD-E683-4B03-B50E-570EB02F7543}" type="presParOf" srcId="{EC86D369-2D18-47CD-8F03-03C868D706B0}" destId="{4C6DABC7-1CFA-4756-BBE1-6931733E8B2B}" srcOrd="0" destOrd="0" presId="urn:microsoft.com/office/officeart/2009/3/layout/HorizontalOrganizationChart"/>
    <dgm:cxn modelId="{17110E38-9833-43C1-84F5-45ECF6F55DF1}" type="presParOf" srcId="{4C6DABC7-1CFA-4756-BBE1-6931733E8B2B}" destId="{B58C4EFA-1EFE-43DE-86C9-EFF9E84BDB44}" srcOrd="0" destOrd="0" presId="urn:microsoft.com/office/officeart/2009/3/layout/HorizontalOrganizationChart"/>
    <dgm:cxn modelId="{004A5757-0CB6-4C90-A6AB-02DEDC514D67}" type="presParOf" srcId="{4C6DABC7-1CFA-4756-BBE1-6931733E8B2B}" destId="{C3F4344D-5553-43F2-A491-06B56119F691}" srcOrd="1" destOrd="0" presId="urn:microsoft.com/office/officeart/2009/3/layout/HorizontalOrganizationChart"/>
    <dgm:cxn modelId="{F585E776-3167-4974-89C1-5FC3D0A8B79B}" type="presParOf" srcId="{EC86D369-2D18-47CD-8F03-03C868D706B0}" destId="{0B4A88F4-A99F-477E-B403-ABBF7F92AB94}" srcOrd="1" destOrd="0" presId="urn:microsoft.com/office/officeart/2009/3/layout/HorizontalOrganizationChart"/>
    <dgm:cxn modelId="{7480C40F-F8B9-4648-96B7-13EA5E53000F}" type="presParOf" srcId="{0B4A88F4-A99F-477E-B403-ABBF7F92AB94}" destId="{0F2D7BD6-8C2F-4886-AD7D-E9C80D5FD3F7}" srcOrd="0" destOrd="0" presId="urn:microsoft.com/office/officeart/2009/3/layout/HorizontalOrganizationChart"/>
    <dgm:cxn modelId="{E7D08663-03EE-4F52-800A-730CE8BDEE0E}" type="presParOf" srcId="{0B4A88F4-A99F-477E-B403-ABBF7F92AB94}" destId="{210C7223-1147-49C2-8E94-49585EB2C111}" srcOrd="1" destOrd="0" presId="urn:microsoft.com/office/officeart/2009/3/layout/HorizontalOrganizationChart"/>
    <dgm:cxn modelId="{EB813173-9A03-46C2-B583-4BC110458049}" type="presParOf" srcId="{210C7223-1147-49C2-8E94-49585EB2C111}" destId="{951262C9-ABDF-4E33-96A6-246086733470}" srcOrd="0" destOrd="0" presId="urn:microsoft.com/office/officeart/2009/3/layout/HorizontalOrganizationChart"/>
    <dgm:cxn modelId="{6B8C3056-C83B-4B28-B734-CAD9AF90A5AE}" type="presParOf" srcId="{951262C9-ABDF-4E33-96A6-246086733470}" destId="{A800D77B-F7E4-45A6-BD65-9986AF4DED90}" srcOrd="0" destOrd="0" presId="urn:microsoft.com/office/officeart/2009/3/layout/HorizontalOrganizationChart"/>
    <dgm:cxn modelId="{57AFEB55-F8AF-4010-845A-9E21E99E7154}" type="presParOf" srcId="{951262C9-ABDF-4E33-96A6-246086733470}" destId="{EAED00EA-C05E-4DA9-B6C5-A17C015F2BEF}" srcOrd="1" destOrd="0" presId="urn:microsoft.com/office/officeart/2009/3/layout/HorizontalOrganizationChart"/>
    <dgm:cxn modelId="{08F9A903-8F22-4487-8757-695B03BF8FCD}" type="presParOf" srcId="{210C7223-1147-49C2-8E94-49585EB2C111}" destId="{DEBC895F-E99F-4F9B-8567-7FD182D1EE8C}" srcOrd="1" destOrd="0" presId="urn:microsoft.com/office/officeart/2009/3/layout/HorizontalOrganizationChart"/>
    <dgm:cxn modelId="{FC70E5CD-DD11-4420-A1C5-48E8D973D826}" type="presParOf" srcId="{DEBC895F-E99F-4F9B-8567-7FD182D1EE8C}" destId="{1406EB0F-0749-4A97-87F8-9F22F0634D8C}" srcOrd="0" destOrd="0" presId="urn:microsoft.com/office/officeart/2009/3/layout/HorizontalOrganizationChart"/>
    <dgm:cxn modelId="{0DE42CBB-3F52-48B1-B420-42DFC67F26CD}" type="presParOf" srcId="{DEBC895F-E99F-4F9B-8567-7FD182D1EE8C}" destId="{617BD40C-D268-48E9-BAEA-103D7A6DAD13}" srcOrd="1" destOrd="0" presId="urn:microsoft.com/office/officeart/2009/3/layout/HorizontalOrganizationChart"/>
    <dgm:cxn modelId="{007B3EA1-D419-46BE-9DCE-6882EC3B7ADA}" type="presParOf" srcId="{617BD40C-D268-48E9-BAEA-103D7A6DAD13}" destId="{3ACEE167-7424-49D9-B4F2-1856A1DC4FBD}" srcOrd="0" destOrd="0" presId="urn:microsoft.com/office/officeart/2009/3/layout/HorizontalOrganizationChart"/>
    <dgm:cxn modelId="{333B2872-9794-4F32-BDB8-6790CF972836}" type="presParOf" srcId="{3ACEE167-7424-49D9-B4F2-1856A1DC4FBD}" destId="{D2D86A34-CD5C-4B28-9E3D-72EF82D2108C}" srcOrd="0" destOrd="0" presId="urn:microsoft.com/office/officeart/2009/3/layout/HorizontalOrganizationChart"/>
    <dgm:cxn modelId="{81CA9788-7364-4574-8A68-23AEC946BA31}" type="presParOf" srcId="{3ACEE167-7424-49D9-B4F2-1856A1DC4FBD}" destId="{EA3EAC96-0F1F-4B7B-80F6-B60AFE512AE9}" srcOrd="1" destOrd="0" presId="urn:microsoft.com/office/officeart/2009/3/layout/HorizontalOrganizationChart"/>
    <dgm:cxn modelId="{F4C7D5E4-77B0-4DD4-999B-050E233D5723}" type="presParOf" srcId="{617BD40C-D268-48E9-BAEA-103D7A6DAD13}" destId="{FF8E560C-82D8-4007-AC12-3BC746785D22}" srcOrd="1" destOrd="0" presId="urn:microsoft.com/office/officeart/2009/3/layout/HorizontalOrganizationChart"/>
    <dgm:cxn modelId="{80A8C29A-7CBA-4D91-AE87-74B623D9F4C3}" type="presParOf" srcId="{FF8E560C-82D8-4007-AC12-3BC746785D22}" destId="{223B19B8-10CA-4A97-85E4-2750B062C401}" srcOrd="0" destOrd="0" presId="urn:microsoft.com/office/officeart/2009/3/layout/HorizontalOrganizationChart"/>
    <dgm:cxn modelId="{F0442464-D8B2-4C35-AB71-C9BF1124BBF1}" type="presParOf" srcId="{FF8E560C-82D8-4007-AC12-3BC746785D22}" destId="{1E922DF8-78BF-46B7-ADD7-DF092D697358}" srcOrd="1" destOrd="0" presId="urn:microsoft.com/office/officeart/2009/3/layout/HorizontalOrganizationChart"/>
    <dgm:cxn modelId="{1447CFBA-741D-42DF-8832-03A1CD286A24}" type="presParOf" srcId="{1E922DF8-78BF-46B7-ADD7-DF092D697358}" destId="{D2D51026-515B-434B-9931-3E70BF9A9975}" srcOrd="0" destOrd="0" presId="urn:microsoft.com/office/officeart/2009/3/layout/HorizontalOrganizationChart"/>
    <dgm:cxn modelId="{F61A6AA0-E6F9-46FA-8462-14E997A21B9C}" type="presParOf" srcId="{D2D51026-515B-434B-9931-3E70BF9A9975}" destId="{350D730D-C3E0-401B-8B84-A71371BE03C4}" srcOrd="0" destOrd="0" presId="urn:microsoft.com/office/officeart/2009/3/layout/HorizontalOrganizationChart"/>
    <dgm:cxn modelId="{98D01712-9FFC-4934-922D-6259A4566267}" type="presParOf" srcId="{D2D51026-515B-434B-9931-3E70BF9A9975}" destId="{E2369066-CCE1-47D7-BFA4-F51AF7414818}" srcOrd="1" destOrd="0" presId="urn:microsoft.com/office/officeart/2009/3/layout/HorizontalOrganizationChart"/>
    <dgm:cxn modelId="{A772B0C7-2630-49C0-8926-CB5741B5B9CA}" type="presParOf" srcId="{1E922DF8-78BF-46B7-ADD7-DF092D697358}" destId="{031B85FB-7590-4722-B9EB-1D599DF17745}" srcOrd="1" destOrd="0" presId="urn:microsoft.com/office/officeart/2009/3/layout/HorizontalOrganizationChart"/>
    <dgm:cxn modelId="{52B4E92F-5C9B-4AC0-8F83-B6783A543D19}" type="presParOf" srcId="{031B85FB-7590-4722-B9EB-1D599DF17745}" destId="{49897ACC-E28D-4D80-BAD5-AA74E802B211}" srcOrd="0" destOrd="0" presId="urn:microsoft.com/office/officeart/2009/3/layout/HorizontalOrganizationChart"/>
    <dgm:cxn modelId="{5B12D241-C63C-4BBB-87C8-04B5462111F7}" type="presParOf" srcId="{031B85FB-7590-4722-B9EB-1D599DF17745}" destId="{92F19088-E3E6-411B-A1E7-DA4422FB12EE}" srcOrd="1" destOrd="0" presId="urn:microsoft.com/office/officeart/2009/3/layout/HorizontalOrganizationChart"/>
    <dgm:cxn modelId="{C2CEA958-ECE0-4D09-B043-B3B4F5F6A290}" type="presParOf" srcId="{92F19088-E3E6-411B-A1E7-DA4422FB12EE}" destId="{EB36890A-0650-4E42-BAE5-9C3533EAD8AF}" srcOrd="0" destOrd="0" presId="urn:microsoft.com/office/officeart/2009/3/layout/HorizontalOrganizationChart"/>
    <dgm:cxn modelId="{90DCA484-2525-4D79-8ED1-F0CEBBBAE948}" type="presParOf" srcId="{EB36890A-0650-4E42-BAE5-9C3533EAD8AF}" destId="{7590C9F6-AB7F-477B-915D-BB16824A403F}" srcOrd="0" destOrd="0" presId="urn:microsoft.com/office/officeart/2009/3/layout/HorizontalOrganizationChart"/>
    <dgm:cxn modelId="{B7D2513C-CEE9-4282-B98B-072F6BE76C3C}" type="presParOf" srcId="{EB36890A-0650-4E42-BAE5-9C3533EAD8AF}" destId="{C0374DEE-90C1-4BE4-954A-F3CEFC45AA2C}" srcOrd="1" destOrd="0" presId="urn:microsoft.com/office/officeart/2009/3/layout/HorizontalOrganizationChart"/>
    <dgm:cxn modelId="{856B476F-1A37-4357-93AC-B7E1F96BC193}" type="presParOf" srcId="{92F19088-E3E6-411B-A1E7-DA4422FB12EE}" destId="{9CA35751-0A40-4858-AAB9-23ABA8BBB2F9}" srcOrd="1" destOrd="0" presId="urn:microsoft.com/office/officeart/2009/3/layout/HorizontalOrganizationChart"/>
    <dgm:cxn modelId="{06BA017E-F267-40ED-9294-60EBE0176694}" type="presParOf" srcId="{9CA35751-0A40-4858-AAB9-23ABA8BBB2F9}" destId="{4B066AEC-8CA8-4391-9BC5-6E7D8097D315}" srcOrd="0" destOrd="0" presId="urn:microsoft.com/office/officeart/2009/3/layout/HorizontalOrganizationChart"/>
    <dgm:cxn modelId="{E99281F9-39AB-44FE-AA1F-53EFFD5557AE}" type="presParOf" srcId="{9CA35751-0A40-4858-AAB9-23ABA8BBB2F9}" destId="{011CC9A6-79A2-4135-A90F-C64161C600AF}" srcOrd="1" destOrd="0" presId="urn:microsoft.com/office/officeart/2009/3/layout/HorizontalOrganizationChart"/>
    <dgm:cxn modelId="{DB01ACFF-0DDF-4F1B-9901-CAFD82074A64}" type="presParOf" srcId="{011CC9A6-79A2-4135-A90F-C64161C600AF}" destId="{8AD1F23C-0B78-489D-A02C-746BDBC9775F}" srcOrd="0" destOrd="0" presId="urn:microsoft.com/office/officeart/2009/3/layout/HorizontalOrganizationChart"/>
    <dgm:cxn modelId="{E193334F-14F8-403F-BD65-7F24F007BF72}" type="presParOf" srcId="{8AD1F23C-0B78-489D-A02C-746BDBC9775F}" destId="{32914828-D705-40A1-888D-D3384AB47B22}" srcOrd="0" destOrd="0" presId="urn:microsoft.com/office/officeart/2009/3/layout/HorizontalOrganizationChart"/>
    <dgm:cxn modelId="{530B2DC5-1EF0-4DBA-9CF2-82A5BC5D74C2}" type="presParOf" srcId="{8AD1F23C-0B78-489D-A02C-746BDBC9775F}" destId="{CA6D8C6F-4532-4A5F-9FC1-236E9A4C82FD}" srcOrd="1" destOrd="0" presId="urn:microsoft.com/office/officeart/2009/3/layout/HorizontalOrganizationChart"/>
    <dgm:cxn modelId="{2B030404-2E4E-4057-B244-833B80ABF3FE}" type="presParOf" srcId="{011CC9A6-79A2-4135-A90F-C64161C600AF}" destId="{84043301-AD07-425F-8DB9-ED1DD02DC0BF}" srcOrd="1" destOrd="0" presId="urn:microsoft.com/office/officeart/2009/3/layout/HorizontalOrganizationChart"/>
    <dgm:cxn modelId="{80347219-7E44-419C-AD51-140FFB10C197}" type="presParOf" srcId="{011CC9A6-79A2-4135-A90F-C64161C600AF}" destId="{5FFE0459-1E95-42FC-AEBC-3786DA83F37D}" srcOrd="2" destOrd="0" presId="urn:microsoft.com/office/officeart/2009/3/layout/HorizontalOrganizationChart"/>
    <dgm:cxn modelId="{F722CF58-E0FC-43BC-B0BD-065E02BD2BA8}" type="presParOf" srcId="{9CA35751-0A40-4858-AAB9-23ABA8BBB2F9}" destId="{04B3525A-B6D8-42AF-8B17-25BCF52159F1}" srcOrd="2" destOrd="0" presId="urn:microsoft.com/office/officeart/2009/3/layout/HorizontalOrganizationChart"/>
    <dgm:cxn modelId="{B2DC0EE0-EDAA-48CE-9C9D-4BC0ABFBAD8A}" type="presParOf" srcId="{9CA35751-0A40-4858-AAB9-23ABA8BBB2F9}" destId="{DE936FFE-0515-4A13-A703-5692218F29C7}" srcOrd="3" destOrd="0" presId="urn:microsoft.com/office/officeart/2009/3/layout/HorizontalOrganizationChart"/>
    <dgm:cxn modelId="{5938C03A-D477-4EDD-B7C1-27DCB269DDF4}" type="presParOf" srcId="{DE936FFE-0515-4A13-A703-5692218F29C7}" destId="{D4417A3B-8965-4A24-971E-D5AE0B3FABBB}" srcOrd="0" destOrd="0" presId="urn:microsoft.com/office/officeart/2009/3/layout/HorizontalOrganizationChart"/>
    <dgm:cxn modelId="{28B246DA-FA29-4B0E-BDDE-5AE16B00A3EE}" type="presParOf" srcId="{D4417A3B-8965-4A24-971E-D5AE0B3FABBB}" destId="{4EBBE25B-6330-427A-978B-CCAD55B07FAF}" srcOrd="0" destOrd="0" presId="urn:microsoft.com/office/officeart/2009/3/layout/HorizontalOrganizationChart"/>
    <dgm:cxn modelId="{B0B698E0-177C-4C2D-A52A-44675971347F}" type="presParOf" srcId="{D4417A3B-8965-4A24-971E-D5AE0B3FABBB}" destId="{E6CAD27E-9ED9-433A-AEE3-4F58FE8E4A7D}" srcOrd="1" destOrd="0" presId="urn:microsoft.com/office/officeart/2009/3/layout/HorizontalOrganizationChart"/>
    <dgm:cxn modelId="{C3992B1B-E77B-4DE2-8F53-AECD221455D7}" type="presParOf" srcId="{DE936FFE-0515-4A13-A703-5692218F29C7}" destId="{2E947943-BCFA-407F-BF06-0AE79F67F249}" srcOrd="1" destOrd="0" presId="urn:microsoft.com/office/officeart/2009/3/layout/HorizontalOrganizationChart"/>
    <dgm:cxn modelId="{5C9377A8-121A-4523-AC34-607FD85553E9}" type="presParOf" srcId="{DE936FFE-0515-4A13-A703-5692218F29C7}" destId="{EEBCD70D-8D71-46E0-B9BA-B8019267FC8A}" srcOrd="2" destOrd="0" presId="urn:microsoft.com/office/officeart/2009/3/layout/HorizontalOrganizationChart"/>
    <dgm:cxn modelId="{6FA88F9B-87D1-4AA6-AB7D-CCF259B15314}" type="presParOf" srcId="{92F19088-E3E6-411B-A1E7-DA4422FB12EE}" destId="{66AAC5CF-5763-4518-925D-42A50FD3AB90}" srcOrd="2" destOrd="0" presId="urn:microsoft.com/office/officeart/2009/3/layout/HorizontalOrganizationChart"/>
    <dgm:cxn modelId="{A81DDA51-E559-4141-893C-AF6E86C6362B}" type="presParOf" srcId="{031B85FB-7590-4722-B9EB-1D599DF17745}" destId="{DB9B9A01-27E6-415C-819B-4D9DE8167E04}" srcOrd="2" destOrd="0" presId="urn:microsoft.com/office/officeart/2009/3/layout/HorizontalOrganizationChart"/>
    <dgm:cxn modelId="{9C27C189-8240-4483-8E8C-31D1144B4ADE}" type="presParOf" srcId="{031B85FB-7590-4722-B9EB-1D599DF17745}" destId="{0D4857FD-6EA7-4197-B6C5-97416226E4CE}" srcOrd="3" destOrd="0" presId="urn:microsoft.com/office/officeart/2009/3/layout/HorizontalOrganizationChart"/>
    <dgm:cxn modelId="{FB7B9313-F3B4-4F8C-B980-D8A04D5F071B}" type="presParOf" srcId="{0D4857FD-6EA7-4197-B6C5-97416226E4CE}" destId="{76877A84-AD02-42F9-904E-2093BDB19B73}" srcOrd="0" destOrd="0" presId="urn:microsoft.com/office/officeart/2009/3/layout/HorizontalOrganizationChart"/>
    <dgm:cxn modelId="{EC2718CF-10D0-4DEC-AE4E-704E3561E649}" type="presParOf" srcId="{76877A84-AD02-42F9-904E-2093BDB19B73}" destId="{CB6AC996-D895-4F0B-B6B3-950337564702}" srcOrd="0" destOrd="0" presId="urn:microsoft.com/office/officeart/2009/3/layout/HorizontalOrganizationChart"/>
    <dgm:cxn modelId="{DFB4692B-ED14-4DD6-B7BC-DFE2206185DD}" type="presParOf" srcId="{76877A84-AD02-42F9-904E-2093BDB19B73}" destId="{8716552C-0EF4-429C-902D-F548572E4FC0}" srcOrd="1" destOrd="0" presId="urn:microsoft.com/office/officeart/2009/3/layout/HorizontalOrganizationChart"/>
    <dgm:cxn modelId="{18E04DA6-BA2E-43DC-9264-7AA44D5854A0}" type="presParOf" srcId="{0D4857FD-6EA7-4197-B6C5-97416226E4CE}" destId="{A165CD90-910B-4FAE-AF3C-FDA09D8B9008}" srcOrd="1" destOrd="0" presId="urn:microsoft.com/office/officeart/2009/3/layout/HorizontalOrganizationChart"/>
    <dgm:cxn modelId="{19298BBE-0A84-499D-B089-FDA2E6F73BEC}" type="presParOf" srcId="{A165CD90-910B-4FAE-AF3C-FDA09D8B9008}" destId="{DFA3C9BF-603C-4B37-B286-81DECFEC322B}" srcOrd="0" destOrd="0" presId="urn:microsoft.com/office/officeart/2009/3/layout/HorizontalOrganizationChart"/>
    <dgm:cxn modelId="{1EB9FAEC-D127-49BE-80FD-756118CECAF1}" type="presParOf" srcId="{A165CD90-910B-4FAE-AF3C-FDA09D8B9008}" destId="{64E7BA86-40D4-4182-A22B-69F4AAE18544}" srcOrd="1" destOrd="0" presId="urn:microsoft.com/office/officeart/2009/3/layout/HorizontalOrganizationChart"/>
    <dgm:cxn modelId="{F875C2F4-F8E8-4A6B-9E7F-54D6C1CBC4B5}" type="presParOf" srcId="{64E7BA86-40D4-4182-A22B-69F4AAE18544}" destId="{5A979653-7CD1-4600-81E2-0EBC638C66F8}" srcOrd="0" destOrd="0" presId="urn:microsoft.com/office/officeart/2009/3/layout/HorizontalOrganizationChart"/>
    <dgm:cxn modelId="{F53EC5E6-C219-4DCF-B689-19F18D6DB7C5}" type="presParOf" srcId="{5A979653-7CD1-4600-81E2-0EBC638C66F8}" destId="{90294CC7-99FC-4D43-9EA2-24D6F748728D}" srcOrd="0" destOrd="0" presId="urn:microsoft.com/office/officeart/2009/3/layout/HorizontalOrganizationChart"/>
    <dgm:cxn modelId="{71C8617A-AEFD-4033-A4A5-CFE4C7DF3CC9}" type="presParOf" srcId="{5A979653-7CD1-4600-81E2-0EBC638C66F8}" destId="{B91BAAA4-DD94-4885-946C-EED94F596305}" srcOrd="1" destOrd="0" presId="urn:microsoft.com/office/officeart/2009/3/layout/HorizontalOrganizationChart"/>
    <dgm:cxn modelId="{83368ED7-B13F-4DC9-AAAE-631CCD73DBAB}" type="presParOf" srcId="{64E7BA86-40D4-4182-A22B-69F4AAE18544}" destId="{DFFC35B0-7630-422D-85E4-1AC0B2B377B2}" srcOrd="1" destOrd="0" presId="urn:microsoft.com/office/officeart/2009/3/layout/HorizontalOrganizationChart"/>
    <dgm:cxn modelId="{1C68BDEB-5780-4E2D-A70E-226C50467B9E}" type="presParOf" srcId="{64E7BA86-40D4-4182-A22B-69F4AAE18544}" destId="{E26F552B-E012-441C-80FB-A0E825FFE5E3}" srcOrd="2" destOrd="0" presId="urn:microsoft.com/office/officeart/2009/3/layout/HorizontalOrganizationChart"/>
    <dgm:cxn modelId="{519B5577-05B4-42F2-9938-4602687D3829}" type="presParOf" srcId="{0D4857FD-6EA7-4197-B6C5-97416226E4CE}" destId="{74E32355-03B1-46F3-A457-672CD21722D0}" srcOrd="2" destOrd="0" presId="urn:microsoft.com/office/officeart/2009/3/layout/HorizontalOrganizationChart"/>
    <dgm:cxn modelId="{954C69CA-DBEC-46BF-9B8D-0ADCA54FB606}" type="presParOf" srcId="{1E922DF8-78BF-46B7-ADD7-DF092D697358}" destId="{F5087FE6-AEFF-443F-BEDC-041F923BADE3}" srcOrd="2" destOrd="0" presId="urn:microsoft.com/office/officeart/2009/3/layout/HorizontalOrganizationChart"/>
    <dgm:cxn modelId="{6EE0750A-4137-488C-B858-81B51532554D}" type="presParOf" srcId="{FF8E560C-82D8-4007-AC12-3BC746785D22}" destId="{910875B7-848E-45D3-8530-E2C3DBD9480D}" srcOrd="2" destOrd="0" presId="urn:microsoft.com/office/officeart/2009/3/layout/HorizontalOrganizationChart"/>
    <dgm:cxn modelId="{ED44D826-6013-4374-AE09-D5288B6D450B}" type="presParOf" srcId="{FF8E560C-82D8-4007-AC12-3BC746785D22}" destId="{14A1D225-21BE-4272-B96B-C4F66AC4BC07}" srcOrd="3" destOrd="0" presId="urn:microsoft.com/office/officeart/2009/3/layout/HorizontalOrganizationChart"/>
    <dgm:cxn modelId="{98BEC0EE-CB79-418B-9B3D-85CD0CC9440F}" type="presParOf" srcId="{14A1D225-21BE-4272-B96B-C4F66AC4BC07}" destId="{B0D1BACA-B4D4-498F-B031-52FDD938D0F8}" srcOrd="0" destOrd="0" presId="urn:microsoft.com/office/officeart/2009/3/layout/HorizontalOrganizationChart"/>
    <dgm:cxn modelId="{EB191AAA-10E1-427C-8F91-4AE79363C7CF}" type="presParOf" srcId="{B0D1BACA-B4D4-498F-B031-52FDD938D0F8}" destId="{0F35BB17-F91A-4D7C-87E3-0B448ACFE7D5}" srcOrd="0" destOrd="0" presId="urn:microsoft.com/office/officeart/2009/3/layout/HorizontalOrganizationChart"/>
    <dgm:cxn modelId="{70F39BE3-B6E5-4B26-AC97-CF1C680B1DEB}" type="presParOf" srcId="{B0D1BACA-B4D4-498F-B031-52FDD938D0F8}" destId="{7CA9D55E-CB5E-4020-B076-E4127FE606A9}" srcOrd="1" destOrd="0" presId="urn:microsoft.com/office/officeart/2009/3/layout/HorizontalOrganizationChart"/>
    <dgm:cxn modelId="{25C903B3-F901-4D42-9D46-E5C94CD70923}" type="presParOf" srcId="{14A1D225-21BE-4272-B96B-C4F66AC4BC07}" destId="{C2FBAD9F-A8FA-4600-A8DC-BA2C13A13A06}" srcOrd="1" destOrd="0" presId="urn:microsoft.com/office/officeart/2009/3/layout/HorizontalOrganizationChart"/>
    <dgm:cxn modelId="{A053E3AD-4289-4983-96E0-843C0D6A297F}" type="presParOf" srcId="{C2FBAD9F-A8FA-4600-A8DC-BA2C13A13A06}" destId="{059E8042-9A3B-4748-8CD5-D67FC7F4CF49}" srcOrd="0" destOrd="0" presId="urn:microsoft.com/office/officeart/2009/3/layout/HorizontalOrganizationChart"/>
    <dgm:cxn modelId="{BABCAD2F-B39A-4FE4-BC6F-1E83EE57603D}" type="presParOf" srcId="{C2FBAD9F-A8FA-4600-A8DC-BA2C13A13A06}" destId="{9E78FFE1-D5B7-4B82-83EB-6896716D66B3}" srcOrd="1" destOrd="0" presId="urn:microsoft.com/office/officeart/2009/3/layout/HorizontalOrganizationChart"/>
    <dgm:cxn modelId="{7142405D-7993-4BA9-9ED5-5C02F93E5EC1}" type="presParOf" srcId="{9E78FFE1-D5B7-4B82-83EB-6896716D66B3}" destId="{00A8716F-9FFE-4DFD-85DB-9E6579D0C79D}" srcOrd="0" destOrd="0" presId="urn:microsoft.com/office/officeart/2009/3/layout/HorizontalOrganizationChart"/>
    <dgm:cxn modelId="{1628F583-1F4D-4244-9662-30210085BC1D}" type="presParOf" srcId="{00A8716F-9FFE-4DFD-85DB-9E6579D0C79D}" destId="{AA4D3D09-DBBF-41A3-A1FC-9CA91E166CC9}" srcOrd="0" destOrd="0" presId="urn:microsoft.com/office/officeart/2009/3/layout/HorizontalOrganizationChart"/>
    <dgm:cxn modelId="{8489C73E-B0EA-4905-9988-2489818C0D0E}" type="presParOf" srcId="{00A8716F-9FFE-4DFD-85DB-9E6579D0C79D}" destId="{569314BA-4083-4A30-906A-CEE5F090B180}" srcOrd="1" destOrd="0" presId="urn:microsoft.com/office/officeart/2009/3/layout/HorizontalOrganizationChart"/>
    <dgm:cxn modelId="{F50CA0A6-8F88-40BB-B775-9601F81BD004}" type="presParOf" srcId="{9E78FFE1-D5B7-4B82-83EB-6896716D66B3}" destId="{4AF47869-8913-4BFE-8636-287126F2C938}" srcOrd="1" destOrd="0" presId="urn:microsoft.com/office/officeart/2009/3/layout/HorizontalOrganizationChart"/>
    <dgm:cxn modelId="{2FCEBD87-A1E7-422F-B65A-AC0D383C8EED}" type="presParOf" srcId="{4AF47869-8913-4BFE-8636-287126F2C938}" destId="{B1674037-D007-4E1C-808D-CD0F1C31274D}" srcOrd="0" destOrd="0" presId="urn:microsoft.com/office/officeart/2009/3/layout/HorizontalOrganizationChart"/>
    <dgm:cxn modelId="{3F856786-7712-46EF-9A33-426F09CF842F}" type="presParOf" srcId="{4AF47869-8913-4BFE-8636-287126F2C938}" destId="{F0CD22F4-52F6-49F3-8B82-12AC10435002}" srcOrd="1" destOrd="0" presId="urn:microsoft.com/office/officeart/2009/3/layout/HorizontalOrganizationChart"/>
    <dgm:cxn modelId="{2F074382-24CA-44D3-AEA9-845DF0C7D46C}" type="presParOf" srcId="{F0CD22F4-52F6-49F3-8B82-12AC10435002}" destId="{A57EDE86-76B2-4704-A534-1F27DD7D01AD}" srcOrd="0" destOrd="0" presId="urn:microsoft.com/office/officeart/2009/3/layout/HorizontalOrganizationChart"/>
    <dgm:cxn modelId="{22B690EF-48EC-42B1-9656-B515F34483CF}" type="presParOf" srcId="{A57EDE86-76B2-4704-A534-1F27DD7D01AD}" destId="{DF8B1DAA-F149-4401-AFD2-23EDD70812F3}" srcOrd="0" destOrd="0" presId="urn:microsoft.com/office/officeart/2009/3/layout/HorizontalOrganizationChart"/>
    <dgm:cxn modelId="{9AB3B5AF-F62E-4045-9D33-CA9A1B32358F}" type="presParOf" srcId="{A57EDE86-76B2-4704-A534-1F27DD7D01AD}" destId="{CD0B0EAD-A451-4F7D-AADB-20A4B36933A5}" srcOrd="1" destOrd="0" presId="urn:microsoft.com/office/officeart/2009/3/layout/HorizontalOrganizationChart"/>
    <dgm:cxn modelId="{F815F385-68E5-45F0-854C-C91E1EA8F4B5}" type="presParOf" srcId="{F0CD22F4-52F6-49F3-8B82-12AC10435002}" destId="{25D8A161-8F2B-4643-81B5-DF0160DBD246}" srcOrd="1" destOrd="0" presId="urn:microsoft.com/office/officeart/2009/3/layout/HorizontalOrganizationChart"/>
    <dgm:cxn modelId="{D3612193-4E89-4480-BAE4-C7F12AA0ED92}" type="presParOf" srcId="{F0CD22F4-52F6-49F3-8B82-12AC10435002}" destId="{5115D70D-B3BD-4C14-B37B-913BA14C1C6B}" srcOrd="2" destOrd="0" presId="urn:microsoft.com/office/officeart/2009/3/layout/HorizontalOrganizationChart"/>
    <dgm:cxn modelId="{5A2F28DB-9FC3-4486-A6AA-798DD554EFB8}" type="presParOf" srcId="{4AF47869-8913-4BFE-8636-287126F2C938}" destId="{0F02F2AB-242F-4ED3-83B8-14C3E2082845}" srcOrd="2" destOrd="0" presId="urn:microsoft.com/office/officeart/2009/3/layout/HorizontalOrganizationChart"/>
    <dgm:cxn modelId="{34BF67FB-71CA-4105-BA35-C7E42171CA2B}" type="presParOf" srcId="{4AF47869-8913-4BFE-8636-287126F2C938}" destId="{7C79A8A5-E7EA-4235-A6B5-C8D6A97F760D}" srcOrd="3" destOrd="0" presId="urn:microsoft.com/office/officeart/2009/3/layout/HorizontalOrganizationChart"/>
    <dgm:cxn modelId="{50AE3A43-2EED-4D96-B652-77EB20959ACF}" type="presParOf" srcId="{7C79A8A5-E7EA-4235-A6B5-C8D6A97F760D}" destId="{AB93E9E4-3D6D-407E-A492-766436F8677F}" srcOrd="0" destOrd="0" presId="urn:microsoft.com/office/officeart/2009/3/layout/HorizontalOrganizationChart"/>
    <dgm:cxn modelId="{4347D5FD-C471-4D43-9CC8-B61B9028376F}" type="presParOf" srcId="{AB93E9E4-3D6D-407E-A492-766436F8677F}" destId="{95D78E52-FFEE-42DA-B544-490B11B487C2}" srcOrd="0" destOrd="0" presId="urn:microsoft.com/office/officeart/2009/3/layout/HorizontalOrganizationChart"/>
    <dgm:cxn modelId="{17C10310-F0CD-4D20-9F8C-8DA61A519A17}" type="presParOf" srcId="{AB93E9E4-3D6D-407E-A492-766436F8677F}" destId="{0448D483-CDA1-413A-A555-FACD1507594F}" srcOrd="1" destOrd="0" presId="urn:microsoft.com/office/officeart/2009/3/layout/HorizontalOrganizationChart"/>
    <dgm:cxn modelId="{C114DA38-ADC1-4583-BE93-DA299D607BF4}" type="presParOf" srcId="{7C79A8A5-E7EA-4235-A6B5-C8D6A97F760D}" destId="{99B2543C-3BB5-4CE6-844F-AF1E1351B519}" srcOrd="1" destOrd="0" presId="urn:microsoft.com/office/officeart/2009/3/layout/HorizontalOrganizationChart"/>
    <dgm:cxn modelId="{99261DF1-744D-441C-97F6-FC71F7373764}" type="presParOf" srcId="{7C79A8A5-E7EA-4235-A6B5-C8D6A97F760D}" destId="{CA7B0968-C633-4C70-BEF5-21DA471FB52C}" srcOrd="2" destOrd="0" presId="urn:microsoft.com/office/officeart/2009/3/layout/HorizontalOrganizationChart"/>
    <dgm:cxn modelId="{97721CDF-B7CF-4234-A0C9-A4CD19539385}" type="presParOf" srcId="{9E78FFE1-D5B7-4B82-83EB-6896716D66B3}" destId="{4AC1E5E8-8EA7-4A08-8BF1-D846B23B0FC0}" srcOrd="2" destOrd="0" presId="urn:microsoft.com/office/officeart/2009/3/layout/HorizontalOrganizationChart"/>
    <dgm:cxn modelId="{91E3D904-4771-4C82-A05A-23EF4C162D72}" type="presParOf" srcId="{14A1D225-21BE-4272-B96B-C4F66AC4BC07}" destId="{4931D0CA-62B2-41CA-86AC-CB560E0B93D3}" srcOrd="2" destOrd="0" presId="urn:microsoft.com/office/officeart/2009/3/layout/HorizontalOrganizationChart"/>
    <dgm:cxn modelId="{373F9A15-B0CA-44D1-BC5F-A5C913854A65}" type="presParOf" srcId="{617BD40C-D268-48E9-BAEA-103D7A6DAD13}" destId="{91E25F06-D6F0-42AE-AA98-5452D9345BFC}" srcOrd="2" destOrd="0" presId="urn:microsoft.com/office/officeart/2009/3/layout/HorizontalOrganizationChart"/>
    <dgm:cxn modelId="{53D671DF-8798-49C0-B974-7FD3EB0C8738}" type="presParOf" srcId="{DEBC895F-E99F-4F9B-8567-7FD182D1EE8C}" destId="{14E279CA-4158-4DA3-AD89-2CC5F3F37DD5}" srcOrd="2" destOrd="0" presId="urn:microsoft.com/office/officeart/2009/3/layout/HorizontalOrganizationChart"/>
    <dgm:cxn modelId="{C9B2A31A-771F-4509-8158-9013B227D989}" type="presParOf" srcId="{DEBC895F-E99F-4F9B-8567-7FD182D1EE8C}" destId="{8535F6C9-BA11-4439-B03C-A7244DC9FEA2}" srcOrd="3" destOrd="0" presId="urn:microsoft.com/office/officeart/2009/3/layout/HorizontalOrganizationChart"/>
    <dgm:cxn modelId="{17CB36F1-81BE-45A3-9DF9-FCD514726BD7}" type="presParOf" srcId="{8535F6C9-BA11-4439-B03C-A7244DC9FEA2}" destId="{098F64B5-7F4B-42DF-9126-23F50C8621A7}" srcOrd="0" destOrd="0" presId="urn:microsoft.com/office/officeart/2009/3/layout/HorizontalOrganizationChart"/>
    <dgm:cxn modelId="{2CD4A8D4-CDE2-428D-B67D-225D1FD957E6}" type="presParOf" srcId="{098F64B5-7F4B-42DF-9126-23F50C8621A7}" destId="{4C389998-8AB8-44D3-B797-9347DE6230EB}" srcOrd="0" destOrd="0" presId="urn:microsoft.com/office/officeart/2009/3/layout/HorizontalOrganizationChart"/>
    <dgm:cxn modelId="{033B30C3-32FC-4F96-AC6F-FA7F0A6C9144}" type="presParOf" srcId="{098F64B5-7F4B-42DF-9126-23F50C8621A7}" destId="{CFF19D6F-283A-44C6-A21E-B97DDFCADD2D}" srcOrd="1" destOrd="0" presId="urn:microsoft.com/office/officeart/2009/3/layout/HorizontalOrganizationChart"/>
    <dgm:cxn modelId="{44E8891C-3238-4B31-A0DF-B2CB67B91E0B}" type="presParOf" srcId="{8535F6C9-BA11-4439-B03C-A7244DC9FEA2}" destId="{2A1926BE-D76B-46C5-B16A-99A91B953649}" srcOrd="1" destOrd="0" presId="urn:microsoft.com/office/officeart/2009/3/layout/HorizontalOrganizationChart"/>
    <dgm:cxn modelId="{BB6A6D1C-4EA9-4EBD-A8B6-D6055BA9D3B8}" type="presParOf" srcId="{2A1926BE-D76B-46C5-B16A-99A91B953649}" destId="{9FD11E70-FBAD-41C7-AB89-BB45945BD9D7}" srcOrd="0" destOrd="0" presId="urn:microsoft.com/office/officeart/2009/3/layout/HorizontalOrganizationChart"/>
    <dgm:cxn modelId="{FB93AC1A-FC0B-461E-8DF7-57D06A7155CE}" type="presParOf" srcId="{2A1926BE-D76B-46C5-B16A-99A91B953649}" destId="{AEA4C2AA-E571-470B-89FF-5BA97EEDC2E4}" srcOrd="1" destOrd="0" presId="urn:microsoft.com/office/officeart/2009/3/layout/HorizontalOrganizationChart"/>
    <dgm:cxn modelId="{5F427BD7-DFC0-4EF6-824A-A25EE986DB1E}" type="presParOf" srcId="{AEA4C2AA-E571-470B-89FF-5BA97EEDC2E4}" destId="{54DB70E1-65FA-4F5B-A9A1-4718CF77BA66}" srcOrd="0" destOrd="0" presId="urn:microsoft.com/office/officeart/2009/3/layout/HorizontalOrganizationChart"/>
    <dgm:cxn modelId="{335DE326-C1DE-4AC2-B462-962A4E9B9E4F}" type="presParOf" srcId="{54DB70E1-65FA-4F5B-A9A1-4718CF77BA66}" destId="{8BF6ADC1-1F6E-4769-BF44-D913920E3FDB}" srcOrd="0" destOrd="0" presId="urn:microsoft.com/office/officeart/2009/3/layout/HorizontalOrganizationChart"/>
    <dgm:cxn modelId="{4990EDF0-C95E-48CA-9DD1-1FF6CEAB5488}" type="presParOf" srcId="{54DB70E1-65FA-4F5B-A9A1-4718CF77BA66}" destId="{EC10AE98-4AA1-46DF-9488-EE478A2CF186}" srcOrd="1" destOrd="0" presId="urn:microsoft.com/office/officeart/2009/3/layout/HorizontalOrganizationChart"/>
    <dgm:cxn modelId="{B58DD733-6DD0-4BE0-90FA-C6CC99C8DD63}" type="presParOf" srcId="{AEA4C2AA-E571-470B-89FF-5BA97EEDC2E4}" destId="{08890784-7E19-437D-BF23-224CF4FFA15D}" srcOrd="1" destOrd="0" presId="urn:microsoft.com/office/officeart/2009/3/layout/HorizontalOrganizationChart"/>
    <dgm:cxn modelId="{FF7B0BA8-9717-415D-8457-1DB1D4C34C55}" type="presParOf" srcId="{08890784-7E19-437D-BF23-224CF4FFA15D}" destId="{1545FAB2-DAE5-43B1-9395-7165DAEBC672}" srcOrd="0" destOrd="0" presId="urn:microsoft.com/office/officeart/2009/3/layout/HorizontalOrganizationChart"/>
    <dgm:cxn modelId="{435F0B00-6932-4D06-92B5-23091D074B9E}" type="presParOf" srcId="{08890784-7E19-437D-BF23-224CF4FFA15D}" destId="{1BFCFB69-7B08-40EB-AD41-60992D000F75}" srcOrd="1" destOrd="0" presId="urn:microsoft.com/office/officeart/2009/3/layout/HorizontalOrganizationChart"/>
    <dgm:cxn modelId="{75D79FA0-256C-440C-A586-6FD981A6B47A}" type="presParOf" srcId="{1BFCFB69-7B08-40EB-AD41-60992D000F75}" destId="{839AB00A-2A52-4683-859E-85DEDED6FB47}" srcOrd="0" destOrd="0" presId="urn:microsoft.com/office/officeart/2009/3/layout/HorizontalOrganizationChart"/>
    <dgm:cxn modelId="{E7F4E19E-E603-4F4F-BB06-90BFE8D0028B}" type="presParOf" srcId="{839AB00A-2A52-4683-859E-85DEDED6FB47}" destId="{B86CEDE8-E777-4D49-9B37-799A9D37F09F}" srcOrd="0" destOrd="0" presId="urn:microsoft.com/office/officeart/2009/3/layout/HorizontalOrganizationChart"/>
    <dgm:cxn modelId="{53BA382E-E51D-405A-B054-4C267AAB26FB}" type="presParOf" srcId="{839AB00A-2A52-4683-859E-85DEDED6FB47}" destId="{518D7192-C11E-4F26-B0FE-E83F9491A469}" srcOrd="1" destOrd="0" presId="urn:microsoft.com/office/officeart/2009/3/layout/HorizontalOrganizationChart"/>
    <dgm:cxn modelId="{011CA3C7-CB71-4392-8312-328C435C0818}" type="presParOf" srcId="{1BFCFB69-7B08-40EB-AD41-60992D000F75}" destId="{88352D10-041F-4CC0-A764-2C2EE2E582E0}" srcOrd="1" destOrd="0" presId="urn:microsoft.com/office/officeart/2009/3/layout/HorizontalOrganizationChart"/>
    <dgm:cxn modelId="{D75DCE59-720A-46E5-8279-96F45BCAC5EA}" type="presParOf" srcId="{88352D10-041F-4CC0-A764-2C2EE2E582E0}" destId="{B06EFA93-42A8-4555-924A-099D63CB6D4B}" srcOrd="0" destOrd="0" presId="urn:microsoft.com/office/officeart/2009/3/layout/HorizontalOrganizationChart"/>
    <dgm:cxn modelId="{40134914-5979-439D-9D83-3841256FC35F}" type="presParOf" srcId="{88352D10-041F-4CC0-A764-2C2EE2E582E0}" destId="{5BE86D55-337E-4E17-9E83-60F6F62C0876}" srcOrd="1" destOrd="0" presId="urn:microsoft.com/office/officeart/2009/3/layout/HorizontalOrganizationChart"/>
    <dgm:cxn modelId="{1E2B654F-8F6C-4408-8258-52E0A1BC30E9}" type="presParOf" srcId="{5BE86D55-337E-4E17-9E83-60F6F62C0876}" destId="{B6960390-FB37-403C-8525-F9467AC79D33}" srcOrd="0" destOrd="0" presId="urn:microsoft.com/office/officeart/2009/3/layout/HorizontalOrganizationChart"/>
    <dgm:cxn modelId="{E3C8CB7A-249C-4FEF-8065-06D8456D4C93}" type="presParOf" srcId="{B6960390-FB37-403C-8525-F9467AC79D33}" destId="{0A0C223A-469F-4FD8-8463-2BAD10A0C37D}" srcOrd="0" destOrd="0" presId="urn:microsoft.com/office/officeart/2009/3/layout/HorizontalOrganizationChart"/>
    <dgm:cxn modelId="{CF35D926-5AB6-4744-9CEF-6D9182C2223E}" type="presParOf" srcId="{B6960390-FB37-403C-8525-F9467AC79D33}" destId="{EA8A6BFF-F3D7-434B-8F50-AE17ACE16313}" srcOrd="1" destOrd="0" presId="urn:microsoft.com/office/officeart/2009/3/layout/HorizontalOrganizationChart"/>
    <dgm:cxn modelId="{11448E19-BD9E-465B-B7F1-01C2B4433D99}" type="presParOf" srcId="{5BE86D55-337E-4E17-9E83-60F6F62C0876}" destId="{B8C8BE47-0BB3-40A3-8449-5F8649C5FE46}" srcOrd="1" destOrd="0" presId="urn:microsoft.com/office/officeart/2009/3/layout/HorizontalOrganizationChart"/>
    <dgm:cxn modelId="{E527C895-2D04-42B4-84AD-5EE56EA4DBF0}" type="presParOf" srcId="{5BE86D55-337E-4E17-9E83-60F6F62C0876}" destId="{03153F14-75C1-43E3-9D31-DF41C283F82C}" srcOrd="2" destOrd="0" presId="urn:microsoft.com/office/officeart/2009/3/layout/HorizontalOrganizationChart"/>
    <dgm:cxn modelId="{1896B768-5F1C-42FC-A3F5-CCFDEE28AE17}" type="presParOf" srcId="{1BFCFB69-7B08-40EB-AD41-60992D000F75}" destId="{F27CE4DA-FDB3-4B89-BFB3-37034A3ACFFF}" srcOrd="2" destOrd="0" presId="urn:microsoft.com/office/officeart/2009/3/layout/HorizontalOrganizationChart"/>
    <dgm:cxn modelId="{BDEC9CBB-2237-4AAB-B960-98103CE2625E}" type="presParOf" srcId="{AEA4C2AA-E571-470B-89FF-5BA97EEDC2E4}" destId="{8BBD46A9-98D9-4AFF-A4EF-74FC3455E548}" srcOrd="2" destOrd="0" presId="urn:microsoft.com/office/officeart/2009/3/layout/HorizontalOrganizationChart"/>
    <dgm:cxn modelId="{334BEE3A-320C-404B-9CDA-BD9035EF94D7}" type="presParOf" srcId="{8535F6C9-BA11-4439-B03C-A7244DC9FEA2}" destId="{83D7A365-9EBC-46C6-82C9-E1F18AEC37C0}" srcOrd="2" destOrd="0" presId="urn:microsoft.com/office/officeart/2009/3/layout/HorizontalOrganizationChart"/>
    <dgm:cxn modelId="{373D26FF-9F13-4943-AB8C-5A997E32B81C}" type="presParOf" srcId="{210C7223-1147-49C2-8E94-49585EB2C111}" destId="{91635896-165F-4E1A-AC69-CBBFFA7B1F77}" srcOrd="2" destOrd="0" presId="urn:microsoft.com/office/officeart/2009/3/layout/HorizontalOrganizationChart"/>
    <dgm:cxn modelId="{4A3E0100-A30A-4991-BCB2-7BEE9912765E}" type="presParOf" srcId="{0B4A88F4-A99F-477E-B403-ABBF7F92AB94}" destId="{4768C63F-BB8E-41B0-95FD-7798FAA01FA5}" srcOrd="2" destOrd="0" presId="urn:microsoft.com/office/officeart/2009/3/layout/HorizontalOrganizationChart"/>
    <dgm:cxn modelId="{0FE8D64E-F508-414C-85A4-E5528223DFAA}" type="presParOf" srcId="{0B4A88F4-A99F-477E-B403-ABBF7F92AB94}" destId="{7836D429-3801-4238-9B4C-E82A8F3CF732}" srcOrd="3" destOrd="0" presId="urn:microsoft.com/office/officeart/2009/3/layout/HorizontalOrganizationChart"/>
    <dgm:cxn modelId="{FE26230A-475D-462A-BBA7-0A78507AC0FE}" type="presParOf" srcId="{7836D429-3801-4238-9B4C-E82A8F3CF732}" destId="{1106B9F9-AFE6-4334-A8CC-3E1B304134E3}" srcOrd="0" destOrd="0" presId="urn:microsoft.com/office/officeart/2009/3/layout/HorizontalOrganizationChart"/>
    <dgm:cxn modelId="{63AFC04B-DC56-43F9-8526-74D90B9DA4E7}" type="presParOf" srcId="{1106B9F9-AFE6-4334-A8CC-3E1B304134E3}" destId="{8E04776E-80A8-4C82-B7FC-F159EE643D35}" srcOrd="0" destOrd="0" presId="urn:microsoft.com/office/officeart/2009/3/layout/HorizontalOrganizationChart"/>
    <dgm:cxn modelId="{2C4CD7A6-C9AF-4328-9F69-7E5F6A53059C}" type="presParOf" srcId="{1106B9F9-AFE6-4334-A8CC-3E1B304134E3}" destId="{C59CE950-6DAC-4DDF-ACE7-4F6A8F5E861B}" srcOrd="1" destOrd="0" presId="urn:microsoft.com/office/officeart/2009/3/layout/HorizontalOrganizationChart"/>
    <dgm:cxn modelId="{67F59647-25C6-4C42-BC3A-E3059DF62CDA}" type="presParOf" srcId="{7836D429-3801-4238-9B4C-E82A8F3CF732}" destId="{1D72DD78-7C19-4A0E-B9DC-AB2A5E15BBDA}" srcOrd="1" destOrd="0" presId="urn:microsoft.com/office/officeart/2009/3/layout/HorizontalOrganizationChart"/>
    <dgm:cxn modelId="{12A98F4E-A35A-45D1-90CC-E505D5A21448}" type="presParOf" srcId="{1D72DD78-7C19-4A0E-B9DC-AB2A5E15BBDA}" destId="{7BD6F7EE-2D22-4165-8F33-D7B1205C62C3}" srcOrd="0" destOrd="0" presId="urn:microsoft.com/office/officeart/2009/3/layout/HorizontalOrganizationChart"/>
    <dgm:cxn modelId="{70C11153-AE77-41D9-9381-7BE2EC21EF88}" type="presParOf" srcId="{1D72DD78-7C19-4A0E-B9DC-AB2A5E15BBDA}" destId="{41470DFA-CDBD-4C27-A13C-4511FD8C45DA}" srcOrd="1" destOrd="0" presId="urn:microsoft.com/office/officeart/2009/3/layout/HorizontalOrganizationChart"/>
    <dgm:cxn modelId="{9A3DDB76-290B-4ACE-9944-786A4208A587}" type="presParOf" srcId="{41470DFA-CDBD-4C27-A13C-4511FD8C45DA}" destId="{DEB01F3E-CC4B-4845-8F27-D9A140DDB106}" srcOrd="0" destOrd="0" presId="urn:microsoft.com/office/officeart/2009/3/layout/HorizontalOrganizationChart"/>
    <dgm:cxn modelId="{7DC1117D-CE61-4299-AE5F-ECE7DCA50B50}" type="presParOf" srcId="{DEB01F3E-CC4B-4845-8F27-D9A140DDB106}" destId="{9BE1CDAC-B847-4CB0-8820-3BE3011B77FC}" srcOrd="0" destOrd="0" presId="urn:microsoft.com/office/officeart/2009/3/layout/HorizontalOrganizationChart"/>
    <dgm:cxn modelId="{149D7943-271E-4778-A1E8-561B1A3F3ACD}" type="presParOf" srcId="{DEB01F3E-CC4B-4845-8F27-D9A140DDB106}" destId="{BA80E483-E42C-4586-A87B-055D033D2439}" srcOrd="1" destOrd="0" presId="urn:microsoft.com/office/officeart/2009/3/layout/HorizontalOrganizationChart"/>
    <dgm:cxn modelId="{3B834747-EC66-431A-97C3-135B3DA0B5A1}" type="presParOf" srcId="{41470DFA-CDBD-4C27-A13C-4511FD8C45DA}" destId="{3ED787C2-BA5F-4A34-AA11-E96D19C91481}" srcOrd="1" destOrd="0" presId="urn:microsoft.com/office/officeart/2009/3/layout/HorizontalOrganizationChart"/>
    <dgm:cxn modelId="{E45615C0-A800-49D9-87B8-7D5CB29B4E50}" type="presParOf" srcId="{3ED787C2-BA5F-4A34-AA11-E96D19C91481}" destId="{8B60E18C-6DB6-439D-B750-359662561143}" srcOrd="0" destOrd="0" presId="urn:microsoft.com/office/officeart/2009/3/layout/HorizontalOrganizationChart"/>
    <dgm:cxn modelId="{834990D3-26C9-4C42-8DEE-A221A7E7908A}" type="presParOf" srcId="{3ED787C2-BA5F-4A34-AA11-E96D19C91481}" destId="{3E1FDDDB-F596-428D-9E4E-DF20483D508C}" srcOrd="1" destOrd="0" presId="urn:microsoft.com/office/officeart/2009/3/layout/HorizontalOrganizationChart"/>
    <dgm:cxn modelId="{D13CD794-C5EE-4702-9A16-31DF1B226F51}" type="presParOf" srcId="{3E1FDDDB-F596-428D-9E4E-DF20483D508C}" destId="{59ABE30B-B1A1-4EC3-B80D-0D49E31D2073}" srcOrd="0" destOrd="0" presId="urn:microsoft.com/office/officeart/2009/3/layout/HorizontalOrganizationChart"/>
    <dgm:cxn modelId="{F87C9287-4CD4-4A8B-8DED-D91EF6074826}" type="presParOf" srcId="{59ABE30B-B1A1-4EC3-B80D-0D49E31D2073}" destId="{5E2F2090-8646-43F9-BE8A-A127720AD9BF}" srcOrd="0" destOrd="0" presId="urn:microsoft.com/office/officeart/2009/3/layout/HorizontalOrganizationChart"/>
    <dgm:cxn modelId="{C11B8A1A-1A5F-4E97-84A9-0A07C730FB65}" type="presParOf" srcId="{59ABE30B-B1A1-4EC3-B80D-0D49E31D2073}" destId="{A1A91205-AF21-4868-98CD-211697B50BF0}" srcOrd="1" destOrd="0" presId="urn:microsoft.com/office/officeart/2009/3/layout/HorizontalOrganizationChart"/>
    <dgm:cxn modelId="{C53F6A3E-E4E4-439F-9CD0-2009AE00B037}" type="presParOf" srcId="{3E1FDDDB-F596-428D-9E4E-DF20483D508C}" destId="{84534D81-1717-4DB9-A303-B5592A26E07A}" srcOrd="1" destOrd="0" presId="urn:microsoft.com/office/officeart/2009/3/layout/HorizontalOrganizationChart"/>
    <dgm:cxn modelId="{DDC134B2-921A-4D54-AAD0-533665E2B3EF}" type="presParOf" srcId="{84534D81-1717-4DB9-A303-B5592A26E07A}" destId="{473053CC-C9FD-4334-827E-1E6D846E36F2}" srcOrd="0" destOrd="0" presId="urn:microsoft.com/office/officeart/2009/3/layout/HorizontalOrganizationChart"/>
    <dgm:cxn modelId="{6417282D-BF79-4C1C-9760-25B909B6A0FF}" type="presParOf" srcId="{84534D81-1717-4DB9-A303-B5592A26E07A}" destId="{F2F87189-F6C6-4373-B63D-C962653E3EA7}" srcOrd="1" destOrd="0" presId="urn:microsoft.com/office/officeart/2009/3/layout/HorizontalOrganizationChart"/>
    <dgm:cxn modelId="{A2A221EB-E027-4871-9EA4-A674DC1C9AFC}" type="presParOf" srcId="{F2F87189-F6C6-4373-B63D-C962653E3EA7}" destId="{B8267A66-BF06-4D9E-9C49-EA543A525D32}" srcOrd="0" destOrd="0" presId="urn:microsoft.com/office/officeart/2009/3/layout/HorizontalOrganizationChart"/>
    <dgm:cxn modelId="{5DCE9DDF-F373-42BC-8C7A-60D07A1979BF}" type="presParOf" srcId="{B8267A66-BF06-4D9E-9C49-EA543A525D32}" destId="{E6EAF753-28BD-423A-B4F3-2006A0C70F64}" srcOrd="0" destOrd="0" presId="urn:microsoft.com/office/officeart/2009/3/layout/HorizontalOrganizationChart"/>
    <dgm:cxn modelId="{01D0F692-C2FC-40D7-BD1C-B50D2D14667B}" type="presParOf" srcId="{B8267A66-BF06-4D9E-9C49-EA543A525D32}" destId="{1FA3B60D-DEEE-43ED-8E73-D583588C1C9F}" srcOrd="1" destOrd="0" presId="urn:microsoft.com/office/officeart/2009/3/layout/HorizontalOrganizationChart"/>
    <dgm:cxn modelId="{F03F47B0-BFBD-4500-A98A-E5E8DD74F079}" type="presParOf" srcId="{F2F87189-F6C6-4373-B63D-C962653E3EA7}" destId="{549DCB27-BE3F-4E8A-B78C-4962859240CF}" srcOrd="1" destOrd="0" presId="urn:microsoft.com/office/officeart/2009/3/layout/HorizontalOrganizationChart"/>
    <dgm:cxn modelId="{4ECD3B5F-43D5-45AD-A51A-A52A8754F08A}" type="presParOf" srcId="{549DCB27-BE3F-4E8A-B78C-4962859240CF}" destId="{8AF81C09-6643-4660-B1A2-76A908E5D18E}" srcOrd="0" destOrd="0" presId="urn:microsoft.com/office/officeart/2009/3/layout/HorizontalOrganizationChart"/>
    <dgm:cxn modelId="{2872AB02-D2D6-4368-B926-D5D686814A90}" type="presParOf" srcId="{549DCB27-BE3F-4E8A-B78C-4962859240CF}" destId="{6294C631-14C2-4F9C-8BE8-16CA9935C3A4}" srcOrd="1" destOrd="0" presId="urn:microsoft.com/office/officeart/2009/3/layout/HorizontalOrganizationChart"/>
    <dgm:cxn modelId="{7F2D372D-DFEB-4177-8839-1EFC55DD34FE}" type="presParOf" srcId="{6294C631-14C2-4F9C-8BE8-16CA9935C3A4}" destId="{FA5AF94A-8185-458B-AA65-E54F9361A499}" srcOrd="0" destOrd="0" presId="urn:microsoft.com/office/officeart/2009/3/layout/HorizontalOrganizationChart"/>
    <dgm:cxn modelId="{47E8D523-BD12-4E82-977D-0F6D204030AA}" type="presParOf" srcId="{FA5AF94A-8185-458B-AA65-E54F9361A499}" destId="{66437E17-B7A3-4615-AE0F-E68565CEC843}" srcOrd="0" destOrd="0" presId="urn:microsoft.com/office/officeart/2009/3/layout/HorizontalOrganizationChart"/>
    <dgm:cxn modelId="{5F45DA1A-10BF-4F22-9453-C694BA285323}" type="presParOf" srcId="{FA5AF94A-8185-458B-AA65-E54F9361A499}" destId="{40F74592-E3FF-4496-867D-917D88477FBF}" srcOrd="1" destOrd="0" presId="urn:microsoft.com/office/officeart/2009/3/layout/HorizontalOrganizationChart"/>
    <dgm:cxn modelId="{C8226078-E564-45E1-AA60-FC6C33EE7DA5}" type="presParOf" srcId="{6294C631-14C2-4F9C-8BE8-16CA9935C3A4}" destId="{8ABFB679-A6FC-4289-8A73-A419DA5D8023}" srcOrd="1" destOrd="0" presId="urn:microsoft.com/office/officeart/2009/3/layout/HorizontalOrganizationChart"/>
    <dgm:cxn modelId="{FB56C4A4-821C-4589-98ED-165AF40FEEE1}" type="presParOf" srcId="{6294C631-14C2-4F9C-8BE8-16CA9935C3A4}" destId="{1F835BF3-F6EA-4055-AFF4-12E5909DB1D7}" srcOrd="2" destOrd="0" presId="urn:microsoft.com/office/officeart/2009/3/layout/HorizontalOrganizationChart"/>
    <dgm:cxn modelId="{5AA93644-99AD-4AE4-B8E5-87767D182283}" type="presParOf" srcId="{549DCB27-BE3F-4E8A-B78C-4962859240CF}" destId="{85B56B53-2691-4121-ABF9-AE4EC8A1DCDD}" srcOrd="2" destOrd="0" presId="urn:microsoft.com/office/officeart/2009/3/layout/HorizontalOrganizationChart"/>
    <dgm:cxn modelId="{4074A494-313B-4AE8-984F-F57DA54CFFD7}" type="presParOf" srcId="{549DCB27-BE3F-4E8A-B78C-4962859240CF}" destId="{0CBA0FDB-52D8-428C-B9A3-4DBCDD0CCDFF}" srcOrd="3" destOrd="0" presId="urn:microsoft.com/office/officeart/2009/3/layout/HorizontalOrganizationChart"/>
    <dgm:cxn modelId="{CAE89A68-18FF-4B84-B5AE-645139B91E4F}" type="presParOf" srcId="{0CBA0FDB-52D8-428C-B9A3-4DBCDD0CCDFF}" destId="{6CD4D3A3-0BBA-4666-ABCB-18655411D685}" srcOrd="0" destOrd="0" presId="urn:microsoft.com/office/officeart/2009/3/layout/HorizontalOrganizationChart"/>
    <dgm:cxn modelId="{08675C1B-2B3D-4322-9C69-93CAB40C728F}" type="presParOf" srcId="{6CD4D3A3-0BBA-4666-ABCB-18655411D685}" destId="{28CC3B2E-03C8-4996-9B67-416189EFFC80}" srcOrd="0" destOrd="0" presId="urn:microsoft.com/office/officeart/2009/3/layout/HorizontalOrganizationChart"/>
    <dgm:cxn modelId="{CA4519DD-F6AB-45D9-8C89-BDD8811F793C}" type="presParOf" srcId="{6CD4D3A3-0BBA-4666-ABCB-18655411D685}" destId="{7636D329-F85B-4DB5-9CAA-92A59758B736}" srcOrd="1" destOrd="0" presId="urn:microsoft.com/office/officeart/2009/3/layout/HorizontalOrganizationChart"/>
    <dgm:cxn modelId="{1038521C-793F-4E7A-A2CF-BE8870F058D7}" type="presParOf" srcId="{0CBA0FDB-52D8-428C-B9A3-4DBCDD0CCDFF}" destId="{BBC0DF6C-6AD2-49EC-BCB0-BDC4596AE11E}" srcOrd="1" destOrd="0" presId="urn:microsoft.com/office/officeart/2009/3/layout/HorizontalOrganizationChart"/>
    <dgm:cxn modelId="{B69A4D29-70C8-42FD-8511-4C3C002596A0}" type="presParOf" srcId="{0CBA0FDB-52D8-428C-B9A3-4DBCDD0CCDFF}" destId="{A0480598-04E6-4CD5-A55B-7E485D2E9E20}" srcOrd="2" destOrd="0" presId="urn:microsoft.com/office/officeart/2009/3/layout/HorizontalOrganizationChart"/>
    <dgm:cxn modelId="{76D7ADC2-B09D-46F0-8488-106945428556}" type="presParOf" srcId="{F2F87189-F6C6-4373-B63D-C962653E3EA7}" destId="{452C4042-C4A0-4167-8B56-9A8E4A311B8D}" srcOrd="2" destOrd="0" presId="urn:microsoft.com/office/officeart/2009/3/layout/HorizontalOrganizationChart"/>
    <dgm:cxn modelId="{DE215713-EE91-4C10-B88E-4F293EB608AE}" type="presParOf" srcId="{84534D81-1717-4DB9-A303-B5592A26E07A}" destId="{72C30DA5-27B5-4AA2-BFEC-52C8182A131C}" srcOrd="2" destOrd="0" presId="urn:microsoft.com/office/officeart/2009/3/layout/HorizontalOrganizationChart"/>
    <dgm:cxn modelId="{ED794EB0-7BAE-4569-9175-594BBB391CEB}" type="presParOf" srcId="{84534D81-1717-4DB9-A303-B5592A26E07A}" destId="{15F750C1-787E-4CED-9B0F-E4956815FB47}" srcOrd="3" destOrd="0" presId="urn:microsoft.com/office/officeart/2009/3/layout/HorizontalOrganizationChart"/>
    <dgm:cxn modelId="{B1030553-DD66-4086-92BF-27977D7138AF}" type="presParOf" srcId="{15F750C1-787E-4CED-9B0F-E4956815FB47}" destId="{D4543019-2CA6-472D-8F70-BDD24E0E0BD6}" srcOrd="0" destOrd="0" presId="urn:microsoft.com/office/officeart/2009/3/layout/HorizontalOrganizationChart"/>
    <dgm:cxn modelId="{4E0582B0-4217-4627-84BF-7CB9BEC23AC4}" type="presParOf" srcId="{D4543019-2CA6-472D-8F70-BDD24E0E0BD6}" destId="{7113A078-2393-440F-B523-9DD82D6617F3}" srcOrd="0" destOrd="0" presId="urn:microsoft.com/office/officeart/2009/3/layout/HorizontalOrganizationChart"/>
    <dgm:cxn modelId="{EA215969-AD43-4B4F-A78E-02260469DFEE}" type="presParOf" srcId="{D4543019-2CA6-472D-8F70-BDD24E0E0BD6}" destId="{F4AE2B39-4F55-4C80-81EF-5BAA47D22688}" srcOrd="1" destOrd="0" presId="urn:microsoft.com/office/officeart/2009/3/layout/HorizontalOrganizationChart"/>
    <dgm:cxn modelId="{A04912E7-E2AA-48BB-A1A5-3F70B4C461FB}" type="presParOf" srcId="{15F750C1-787E-4CED-9B0F-E4956815FB47}" destId="{86516B94-4F3A-4D57-88F1-4C254342304C}" srcOrd="1" destOrd="0" presId="urn:microsoft.com/office/officeart/2009/3/layout/HorizontalOrganizationChart"/>
    <dgm:cxn modelId="{2FE5CBC2-A0CC-4331-B6DE-893BBE6495AA}" type="presParOf" srcId="{86516B94-4F3A-4D57-88F1-4C254342304C}" destId="{473C021F-272C-4D3F-AC7E-5EFF96FE8D10}" srcOrd="0" destOrd="0" presId="urn:microsoft.com/office/officeart/2009/3/layout/HorizontalOrganizationChart"/>
    <dgm:cxn modelId="{B2002305-1C56-451F-9AEF-CBABF3E68ABB}" type="presParOf" srcId="{86516B94-4F3A-4D57-88F1-4C254342304C}" destId="{F96824EE-21DE-4517-B7E4-73E5378B93DA}" srcOrd="1" destOrd="0" presId="urn:microsoft.com/office/officeart/2009/3/layout/HorizontalOrganizationChart"/>
    <dgm:cxn modelId="{884D30D2-BC48-45A1-A75A-0BA591FF8674}" type="presParOf" srcId="{F96824EE-21DE-4517-B7E4-73E5378B93DA}" destId="{3B4F7C0E-D9E6-4E7E-A54B-760AB1634344}" srcOrd="0" destOrd="0" presId="urn:microsoft.com/office/officeart/2009/3/layout/HorizontalOrganizationChart"/>
    <dgm:cxn modelId="{74722A31-95A4-4DE3-BDAE-90FB22AA4143}" type="presParOf" srcId="{3B4F7C0E-D9E6-4E7E-A54B-760AB1634344}" destId="{5C060A24-0889-41FB-AABF-0C5C7887F777}" srcOrd="0" destOrd="0" presId="urn:microsoft.com/office/officeart/2009/3/layout/HorizontalOrganizationChart"/>
    <dgm:cxn modelId="{EB8C74B8-69C5-454F-8FAD-9AD8668360AC}" type="presParOf" srcId="{3B4F7C0E-D9E6-4E7E-A54B-760AB1634344}" destId="{3435F7A5-9CC5-4A04-ACAE-7EA213E69D74}" srcOrd="1" destOrd="0" presId="urn:microsoft.com/office/officeart/2009/3/layout/HorizontalOrganizationChart"/>
    <dgm:cxn modelId="{596DFED3-D947-42E3-BC44-FED82E75FE8A}" type="presParOf" srcId="{F96824EE-21DE-4517-B7E4-73E5378B93DA}" destId="{A58AB077-5145-4B9B-90C4-F90B7D5B9B46}" srcOrd="1" destOrd="0" presId="urn:microsoft.com/office/officeart/2009/3/layout/HorizontalOrganizationChart"/>
    <dgm:cxn modelId="{1138B599-7963-4526-946E-14A620C20870}" type="presParOf" srcId="{F96824EE-21DE-4517-B7E4-73E5378B93DA}" destId="{CD918C68-7C53-4251-9249-1CC7401CAA3B}" srcOrd="2" destOrd="0" presId="urn:microsoft.com/office/officeart/2009/3/layout/HorizontalOrganizationChart"/>
    <dgm:cxn modelId="{11AFA5B6-1A35-461B-BBF6-E5B77FF5252A}" type="presParOf" srcId="{15F750C1-787E-4CED-9B0F-E4956815FB47}" destId="{52885541-8E54-457C-82B9-3486192CC0DB}" srcOrd="2" destOrd="0" presId="urn:microsoft.com/office/officeart/2009/3/layout/HorizontalOrganizationChart"/>
    <dgm:cxn modelId="{06381001-7EC7-40BA-90DC-92C3EC3DC522}" type="presParOf" srcId="{3E1FDDDB-F596-428D-9E4E-DF20483D508C}" destId="{9C54A767-6416-4C1F-AA3E-4A0D945C5B2E}" srcOrd="2" destOrd="0" presId="urn:microsoft.com/office/officeart/2009/3/layout/HorizontalOrganizationChart"/>
    <dgm:cxn modelId="{76725503-36A5-4D84-A797-52B029271ABD}" type="presParOf" srcId="{3ED787C2-BA5F-4A34-AA11-E96D19C91481}" destId="{BFAE6EFB-555B-4841-86AE-37D8F218FC38}" srcOrd="2" destOrd="0" presId="urn:microsoft.com/office/officeart/2009/3/layout/HorizontalOrganizationChart"/>
    <dgm:cxn modelId="{F25C09F2-EF6B-455A-B906-B580517FB3B3}" type="presParOf" srcId="{3ED787C2-BA5F-4A34-AA11-E96D19C91481}" destId="{A1302B9D-CA38-40F0-80E7-BE9EA09B422A}" srcOrd="3" destOrd="0" presId="urn:microsoft.com/office/officeart/2009/3/layout/HorizontalOrganizationChart"/>
    <dgm:cxn modelId="{2367B859-6C03-4062-B19A-A12BE086C3A8}" type="presParOf" srcId="{A1302B9D-CA38-40F0-80E7-BE9EA09B422A}" destId="{59C14D83-2CF7-4747-8FA3-CCDC235DF389}" srcOrd="0" destOrd="0" presId="urn:microsoft.com/office/officeart/2009/3/layout/HorizontalOrganizationChart"/>
    <dgm:cxn modelId="{CBF4F4B6-C750-4C47-A00F-F32FBE7CAE90}" type="presParOf" srcId="{59C14D83-2CF7-4747-8FA3-CCDC235DF389}" destId="{C8343F3A-E77E-4698-9D24-FB7D8D42E8C2}" srcOrd="0" destOrd="0" presId="urn:microsoft.com/office/officeart/2009/3/layout/HorizontalOrganizationChart"/>
    <dgm:cxn modelId="{3A8C9EA0-2292-4B9C-BA19-E3C12435E2E8}" type="presParOf" srcId="{59C14D83-2CF7-4747-8FA3-CCDC235DF389}" destId="{033BC5E3-96C4-45FB-A186-056AFED5158D}" srcOrd="1" destOrd="0" presId="urn:microsoft.com/office/officeart/2009/3/layout/HorizontalOrganizationChart"/>
    <dgm:cxn modelId="{38163BBD-8516-4C16-892C-B565E9D39434}" type="presParOf" srcId="{A1302B9D-CA38-40F0-80E7-BE9EA09B422A}" destId="{F7AF32A8-608A-41ED-A783-368FF7A9E067}" srcOrd="1" destOrd="0" presId="urn:microsoft.com/office/officeart/2009/3/layout/HorizontalOrganizationChart"/>
    <dgm:cxn modelId="{2C13DDB6-1559-45F5-985F-B5443925E218}" type="presParOf" srcId="{F7AF32A8-608A-41ED-A783-368FF7A9E067}" destId="{F5B15633-735E-4CAB-AA30-129BB8293902}" srcOrd="0" destOrd="0" presId="urn:microsoft.com/office/officeart/2009/3/layout/HorizontalOrganizationChart"/>
    <dgm:cxn modelId="{7690DBFA-C31A-483D-921D-22CF541A92BA}" type="presParOf" srcId="{F7AF32A8-608A-41ED-A783-368FF7A9E067}" destId="{D346D1BA-7494-4641-A094-81A14036B412}" srcOrd="1" destOrd="0" presId="urn:microsoft.com/office/officeart/2009/3/layout/HorizontalOrganizationChart"/>
    <dgm:cxn modelId="{23FB6817-5143-41F0-9BCE-C4A01773FC2A}" type="presParOf" srcId="{D346D1BA-7494-4641-A094-81A14036B412}" destId="{7FB7CE2A-D817-4FB8-B6AC-03E3E405FC39}" srcOrd="0" destOrd="0" presId="urn:microsoft.com/office/officeart/2009/3/layout/HorizontalOrganizationChart"/>
    <dgm:cxn modelId="{04B9F979-3705-487C-AE64-F359D633B386}" type="presParOf" srcId="{7FB7CE2A-D817-4FB8-B6AC-03E3E405FC39}" destId="{792F068B-A9B1-48F5-A840-A974A9317013}" srcOrd="0" destOrd="0" presId="urn:microsoft.com/office/officeart/2009/3/layout/HorizontalOrganizationChart"/>
    <dgm:cxn modelId="{499609C0-DA22-45C9-ACE1-D8D67EE5CD7F}" type="presParOf" srcId="{7FB7CE2A-D817-4FB8-B6AC-03E3E405FC39}" destId="{AD979473-A5E6-40AA-9823-A77521A51B0F}" srcOrd="1" destOrd="0" presId="urn:microsoft.com/office/officeart/2009/3/layout/HorizontalOrganizationChart"/>
    <dgm:cxn modelId="{2EECC12B-6534-4D13-ACCB-35F40D61955B}" type="presParOf" srcId="{D346D1BA-7494-4641-A094-81A14036B412}" destId="{B4117006-D05B-43B9-B56C-3362EFC2ED4E}" srcOrd="1" destOrd="0" presId="urn:microsoft.com/office/officeart/2009/3/layout/HorizontalOrganizationChart"/>
    <dgm:cxn modelId="{C35404B7-E3E7-4232-BBD4-06A08AE10A52}" type="presParOf" srcId="{B4117006-D05B-43B9-B56C-3362EFC2ED4E}" destId="{71620CE7-FF0A-4FB1-B017-E9115377AAB9}" srcOrd="0" destOrd="0" presId="urn:microsoft.com/office/officeart/2009/3/layout/HorizontalOrganizationChart"/>
    <dgm:cxn modelId="{56D0EA17-9352-4DD0-AFD4-4DF41C4BB76F}" type="presParOf" srcId="{B4117006-D05B-43B9-B56C-3362EFC2ED4E}" destId="{0C02AF55-6B98-40E3-A1DA-37C6D2CE7504}" srcOrd="1" destOrd="0" presId="urn:microsoft.com/office/officeart/2009/3/layout/HorizontalOrganizationChart"/>
    <dgm:cxn modelId="{A715BBDB-548A-424B-94DC-D3D095D7DB8D}" type="presParOf" srcId="{0C02AF55-6B98-40E3-A1DA-37C6D2CE7504}" destId="{D30F606B-A707-4504-90C3-E546B580DDB1}" srcOrd="0" destOrd="0" presId="urn:microsoft.com/office/officeart/2009/3/layout/HorizontalOrganizationChart"/>
    <dgm:cxn modelId="{40BB1957-38FE-4E29-9990-34162E967680}" type="presParOf" srcId="{D30F606B-A707-4504-90C3-E546B580DDB1}" destId="{19D0CDAE-DBC2-4D4C-8446-2A89968C2705}" srcOrd="0" destOrd="0" presId="urn:microsoft.com/office/officeart/2009/3/layout/HorizontalOrganizationChart"/>
    <dgm:cxn modelId="{C21BBFD4-877F-44A1-9A3E-0CC3C0D81CBE}" type="presParOf" srcId="{D30F606B-A707-4504-90C3-E546B580DDB1}" destId="{7A09D892-B1B2-4399-87BB-E122FE9004D4}" srcOrd="1" destOrd="0" presId="urn:microsoft.com/office/officeart/2009/3/layout/HorizontalOrganizationChart"/>
    <dgm:cxn modelId="{DD189C95-0591-44BD-A723-E439EE4025E0}" type="presParOf" srcId="{0C02AF55-6B98-40E3-A1DA-37C6D2CE7504}" destId="{769C5471-5810-4603-9E19-143E4B765D31}" srcOrd="1" destOrd="0" presId="urn:microsoft.com/office/officeart/2009/3/layout/HorizontalOrganizationChart"/>
    <dgm:cxn modelId="{4EB38384-6C8E-4ED9-BD74-CACC3271496C}" type="presParOf" srcId="{0C02AF55-6B98-40E3-A1DA-37C6D2CE7504}" destId="{7B0F6309-6E2B-4EA4-ACD3-FB93CE2118B7}" srcOrd="2" destOrd="0" presId="urn:microsoft.com/office/officeart/2009/3/layout/HorizontalOrganizationChart"/>
    <dgm:cxn modelId="{A10D5702-FC9B-4CB6-B7BF-C55901C48418}" type="presParOf" srcId="{B4117006-D05B-43B9-B56C-3362EFC2ED4E}" destId="{C8D90BB7-2230-483B-8402-FD0A4FFFB922}" srcOrd="2" destOrd="0" presId="urn:microsoft.com/office/officeart/2009/3/layout/HorizontalOrganizationChart"/>
    <dgm:cxn modelId="{EFBA047A-6429-4451-B640-526CE190809A}" type="presParOf" srcId="{B4117006-D05B-43B9-B56C-3362EFC2ED4E}" destId="{4FD8E2EC-1D02-4D9C-ABD8-9ED365C48E45}" srcOrd="3" destOrd="0" presId="urn:microsoft.com/office/officeart/2009/3/layout/HorizontalOrganizationChart"/>
    <dgm:cxn modelId="{14B0FA73-FADA-404D-873B-D0FFB60B798B}" type="presParOf" srcId="{4FD8E2EC-1D02-4D9C-ABD8-9ED365C48E45}" destId="{B692A126-06E9-4AC9-866D-8754B7D68880}" srcOrd="0" destOrd="0" presId="urn:microsoft.com/office/officeart/2009/3/layout/HorizontalOrganizationChart"/>
    <dgm:cxn modelId="{7A212214-5310-4CD3-AB9A-2CAB5C462499}" type="presParOf" srcId="{B692A126-06E9-4AC9-866D-8754B7D68880}" destId="{2B196A48-3C36-4F81-B7B4-C14941E87609}" srcOrd="0" destOrd="0" presId="urn:microsoft.com/office/officeart/2009/3/layout/HorizontalOrganizationChart"/>
    <dgm:cxn modelId="{5AA5F82A-12F7-4E36-9C89-26483F45006E}" type="presParOf" srcId="{B692A126-06E9-4AC9-866D-8754B7D68880}" destId="{5FA217E6-F0FC-471B-A7CA-8FBF59591119}" srcOrd="1" destOrd="0" presId="urn:microsoft.com/office/officeart/2009/3/layout/HorizontalOrganizationChart"/>
    <dgm:cxn modelId="{9159283B-C2D8-4A30-85CA-85085461D33B}" type="presParOf" srcId="{4FD8E2EC-1D02-4D9C-ABD8-9ED365C48E45}" destId="{5222D19F-8619-4983-9F37-8DB1A2D01742}" srcOrd="1" destOrd="0" presId="urn:microsoft.com/office/officeart/2009/3/layout/HorizontalOrganizationChart"/>
    <dgm:cxn modelId="{75CA8A43-288B-46D4-81F0-22E3CB130FA1}" type="presParOf" srcId="{4FD8E2EC-1D02-4D9C-ABD8-9ED365C48E45}" destId="{79C97BE4-FA0A-4549-BC3A-B8978E3FE776}" srcOrd="2" destOrd="0" presId="urn:microsoft.com/office/officeart/2009/3/layout/HorizontalOrganizationChart"/>
    <dgm:cxn modelId="{224D8C32-907F-4DB3-844B-3B856C493870}" type="presParOf" srcId="{D346D1BA-7494-4641-A094-81A14036B412}" destId="{088A4931-4906-4419-8FB9-D90D9514F3A0}" srcOrd="2" destOrd="0" presId="urn:microsoft.com/office/officeart/2009/3/layout/HorizontalOrganizationChart"/>
    <dgm:cxn modelId="{9171B702-3A95-4F54-8DA9-89C64AE42B8A}" type="presParOf" srcId="{A1302B9D-CA38-40F0-80E7-BE9EA09B422A}" destId="{9D7DC38A-2988-4CB7-AD7C-25D5E92303FD}" srcOrd="2" destOrd="0" presId="urn:microsoft.com/office/officeart/2009/3/layout/HorizontalOrganizationChart"/>
    <dgm:cxn modelId="{A39758D8-4740-478C-B00D-1417A8472E6E}" type="presParOf" srcId="{41470DFA-CDBD-4C27-A13C-4511FD8C45DA}" destId="{93E8B993-8E77-4851-921A-5F05796DF203}" srcOrd="2" destOrd="0" presId="urn:microsoft.com/office/officeart/2009/3/layout/HorizontalOrganizationChart"/>
    <dgm:cxn modelId="{40525705-5069-40F1-9ECE-FA08604C6A35}" type="presParOf" srcId="{7836D429-3801-4238-9B4C-E82A8F3CF732}" destId="{E412CF38-18E4-4C97-8CEF-DC84FA1EEAB3}" srcOrd="2" destOrd="0" presId="urn:microsoft.com/office/officeart/2009/3/layout/HorizontalOrganizationChart"/>
    <dgm:cxn modelId="{580F6314-9B11-43C5-BBF9-3C80AF2FFC3B}" type="presParOf" srcId="{EC86D369-2D18-47CD-8F03-03C868D706B0}" destId="{5B101EE8-B78E-4AB1-8DF0-B4F196497D24}" srcOrd="2" destOrd="0" presId="urn:microsoft.com/office/officeart/2009/3/layout/HorizontalOrganizationChart"/>
    <dgm:cxn modelId="{DC5EB791-252E-455E-A35F-A695BD198FB0}" type="presParOf" srcId="{A806B4B6-06A2-4123-8638-C1E9A6035D89}" destId="{1A99C891-349C-4AD1-BB2E-1536980B9046}" srcOrd="2" destOrd="0" presId="urn:microsoft.com/office/officeart/2009/3/layout/HorizontalOrganizationChart"/>
    <dgm:cxn modelId="{D61A3CC4-38F7-44A1-A76A-4C3B5EACC2AC}" type="presParOf" srcId="{A806B4B6-06A2-4123-8638-C1E9A6035D89}" destId="{49265BF1-C1A5-4FA3-93B1-8F1687AB8685}" srcOrd="3" destOrd="0" presId="urn:microsoft.com/office/officeart/2009/3/layout/HorizontalOrganizationChart"/>
    <dgm:cxn modelId="{01A54F26-FC0B-45D9-A5EE-697E6C0861AD}" type="presParOf" srcId="{49265BF1-C1A5-4FA3-93B1-8F1687AB8685}" destId="{8FEE333B-5758-4F34-9767-1CF53A087A86}" srcOrd="0" destOrd="0" presId="urn:microsoft.com/office/officeart/2009/3/layout/HorizontalOrganizationChart"/>
    <dgm:cxn modelId="{52C2E44C-7F8B-4DBA-988D-49DC13C017CD}" type="presParOf" srcId="{8FEE333B-5758-4F34-9767-1CF53A087A86}" destId="{6546204E-708F-4CD0-9549-F968785744AE}" srcOrd="0" destOrd="0" presId="urn:microsoft.com/office/officeart/2009/3/layout/HorizontalOrganizationChart"/>
    <dgm:cxn modelId="{247666DE-8F0A-4F0D-AC65-AF2E8FAB7E7F}" type="presParOf" srcId="{8FEE333B-5758-4F34-9767-1CF53A087A86}" destId="{93CCAECC-692C-44A7-8A1F-0B19D4816AE1}" srcOrd="1" destOrd="0" presId="urn:microsoft.com/office/officeart/2009/3/layout/HorizontalOrganizationChart"/>
    <dgm:cxn modelId="{F3746CC4-9C1C-414B-BF1D-531FB1F47DA5}" type="presParOf" srcId="{49265BF1-C1A5-4FA3-93B1-8F1687AB8685}" destId="{A995D36C-60F0-4FC6-9052-3D3D8B971F54}" srcOrd="1" destOrd="0" presId="urn:microsoft.com/office/officeart/2009/3/layout/HorizontalOrganizationChart"/>
    <dgm:cxn modelId="{9048ADED-BCD3-45DD-84B1-3C4058F696B9}" type="presParOf" srcId="{A995D36C-60F0-4FC6-9052-3D3D8B971F54}" destId="{42410C86-589F-479C-A6E9-FC6B9AA58990}" srcOrd="0" destOrd="0" presId="urn:microsoft.com/office/officeart/2009/3/layout/HorizontalOrganizationChart"/>
    <dgm:cxn modelId="{7E9F3E6D-34CF-464A-980C-859B48E99170}" type="presParOf" srcId="{A995D36C-60F0-4FC6-9052-3D3D8B971F54}" destId="{8716257E-9147-4686-AF4F-B8D317F32830}" srcOrd="1" destOrd="0" presId="urn:microsoft.com/office/officeart/2009/3/layout/HorizontalOrganizationChart"/>
    <dgm:cxn modelId="{14A25E92-795D-422E-A990-B12320353D34}" type="presParOf" srcId="{8716257E-9147-4686-AF4F-B8D317F32830}" destId="{C45BD988-9C47-4015-888A-5EAA03E8CBFD}" srcOrd="0" destOrd="0" presId="urn:microsoft.com/office/officeart/2009/3/layout/HorizontalOrganizationChart"/>
    <dgm:cxn modelId="{E8D22040-F436-49A5-BD4B-EC31426AD33A}" type="presParOf" srcId="{C45BD988-9C47-4015-888A-5EAA03E8CBFD}" destId="{B76C2F46-3DF0-4E90-AB28-CA6E9AA0ADAD}" srcOrd="0" destOrd="0" presId="urn:microsoft.com/office/officeart/2009/3/layout/HorizontalOrganizationChart"/>
    <dgm:cxn modelId="{25E94306-25A3-4559-BF58-89869F83F722}" type="presParOf" srcId="{C45BD988-9C47-4015-888A-5EAA03E8CBFD}" destId="{B7C17BEE-0128-4BDC-8036-FBE020639E86}" srcOrd="1" destOrd="0" presId="urn:microsoft.com/office/officeart/2009/3/layout/HorizontalOrganizationChart"/>
    <dgm:cxn modelId="{D9FE0C53-CE14-4913-B5D1-BA2578BE4CB7}" type="presParOf" srcId="{8716257E-9147-4686-AF4F-B8D317F32830}" destId="{B1A708FB-98AC-40BD-98BC-27A5B31E5A36}" srcOrd="1" destOrd="0" presId="urn:microsoft.com/office/officeart/2009/3/layout/HorizontalOrganizationChart"/>
    <dgm:cxn modelId="{2E835408-51FA-4A4E-8B77-BE9A9F8F4AC1}" type="presParOf" srcId="{B1A708FB-98AC-40BD-98BC-27A5B31E5A36}" destId="{11235849-80BD-482C-A8D6-87A1FE4EBC8D}" srcOrd="0" destOrd="0" presId="urn:microsoft.com/office/officeart/2009/3/layout/HorizontalOrganizationChart"/>
    <dgm:cxn modelId="{ED99CBA2-C8AA-4BD5-BA21-ABF8117289D4}" type="presParOf" srcId="{B1A708FB-98AC-40BD-98BC-27A5B31E5A36}" destId="{70890E90-A318-41AE-81C6-B036E11FA9B9}" srcOrd="1" destOrd="0" presId="urn:microsoft.com/office/officeart/2009/3/layout/HorizontalOrganizationChart"/>
    <dgm:cxn modelId="{F99A48C5-DDA0-423E-B75F-46C262A73FF4}" type="presParOf" srcId="{70890E90-A318-41AE-81C6-B036E11FA9B9}" destId="{F256EE12-AC88-414C-AD4B-468E8CF89AF9}" srcOrd="0" destOrd="0" presId="urn:microsoft.com/office/officeart/2009/3/layout/HorizontalOrganizationChart"/>
    <dgm:cxn modelId="{C67A14B6-F690-4B62-AAA3-DF2F8E72280D}" type="presParOf" srcId="{F256EE12-AC88-414C-AD4B-468E8CF89AF9}" destId="{3E45CFFA-0AE5-496F-8853-17FB608F5D3F}" srcOrd="0" destOrd="0" presId="urn:microsoft.com/office/officeart/2009/3/layout/HorizontalOrganizationChart"/>
    <dgm:cxn modelId="{3043199A-ACF1-4711-A277-2406DC196B82}" type="presParOf" srcId="{F256EE12-AC88-414C-AD4B-468E8CF89AF9}" destId="{BB7B255D-F2C8-4664-9642-CB701BC2C6B5}" srcOrd="1" destOrd="0" presId="urn:microsoft.com/office/officeart/2009/3/layout/HorizontalOrganizationChart"/>
    <dgm:cxn modelId="{731D26DF-6B6B-40BF-B081-DE83B16639BA}" type="presParOf" srcId="{70890E90-A318-41AE-81C6-B036E11FA9B9}" destId="{58037831-23CA-41CC-8FAE-588D001F4D84}" srcOrd="1" destOrd="0" presId="urn:microsoft.com/office/officeart/2009/3/layout/HorizontalOrganizationChart"/>
    <dgm:cxn modelId="{792DC7E3-7C8F-42F1-8C8D-CC5C0DE19237}" type="presParOf" srcId="{58037831-23CA-41CC-8FAE-588D001F4D84}" destId="{90BE455C-5C55-425A-8D24-30A18CDAF7F9}" srcOrd="0" destOrd="0" presId="urn:microsoft.com/office/officeart/2009/3/layout/HorizontalOrganizationChart"/>
    <dgm:cxn modelId="{7B89740D-1D3C-4C40-B86E-659AC60ECC51}" type="presParOf" srcId="{58037831-23CA-41CC-8FAE-588D001F4D84}" destId="{472656FC-AA33-4E63-A6FC-F1C5360472D6}" srcOrd="1" destOrd="0" presId="urn:microsoft.com/office/officeart/2009/3/layout/HorizontalOrganizationChart"/>
    <dgm:cxn modelId="{9FF79A15-BC5F-4207-8BC5-25414DE99E8F}" type="presParOf" srcId="{472656FC-AA33-4E63-A6FC-F1C5360472D6}" destId="{C8FF76FD-C810-4EEF-8B24-386619708F05}" srcOrd="0" destOrd="0" presId="urn:microsoft.com/office/officeart/2009/3/layout/HorizontalOrganizationChart"/>
    <dgm:cxn modelId="{E62B2867-536A-4FA1-AA61-43C6603CF259}" type="presParOf" srcId="{C8FF76FD-C810-4EEF-8B24-386619708F05}" destId="{58107BEA-8385-414B-867F-2264F8E47A51}" srcOrd="0" destOrd="0" presId="urn:microsoft.com/office/officeart/2009/3/layout/HorizontalOrganizationChart"/>
    <dgm:cxn modelId="{A5567F22-69A8-406A-AE9F-5365D23DC542}" type="presParOf" srcId="{C8FF76FD-C810-4EEF-8B24-386619708F05}" destId="{1F9D131D-365F-4EA7-9538-4E67BCC5CBA5}" srcOrd="1" destOrd="0" presId="urn:microsoft.com/office/officeart/2009/3/layout/HorizontalOrganizationChart"/>
    <dgm:cxn modelId="{9102F90C-6D2F-481C-B028-F0C82278B398}" type="presParOf" srcId="{472656FC-AA33-4E63-A6FC-F1C5360472D6}" destId="{B824534E-F5BB-4622-AB9B-EDFC129495CC}" srcOrd="1" destOrd="0" presId="urn:microsoft.com/office/officeart/2009/3/layout/HorizontalOrganizationChart"/>
    <dgm:cxn modelId="{2D3794E3-DE7F-4063-816B-9D170047E3B4}" type="presParOf" srcId="{B824534E-F5BB-4622-AB9B-EDFC129495CC}" destId="{4B194F26-85D0-49F2-8C1C-A194354F48DF}" srcOrd="0" destOrd="0" presId="urn:microsoft.com/office/officeart/2009/3/layout/HorizontalOrganizationChart"/>
    <dgm:cxn modelId="{6C560EF3-8602-4818-959B-8B94F26E75A8}" type="presParOf" srcId="{B824534E-F5BB-4622-AB9B-EDFC129495CC}" destId="{3AD614B7-9638-467F-977A-09F26025E03D}" srcOrd="1" destOrd="0" presId="urn:microsoft.com/office/officeart/2009/3/layout/HorizontalOrganizationChart"/>
    <dgm:cxn modelId="{D94394E1-C93C-4C40-A339-349C15596A45}" type="presParOf" srcId="{3AD614B7-9638-467F-977A-09F26025E03D}" destId="{131C9C1E-B0EE-484C-AD67-23E2C27E66D4}" srcOrd="0" destOrd="0" presId="urn:microsoft.com/office/officeart/2009/3/layout/HorizontalOrganizationChart"/>
    <dgm:cxn modelId="{DF34C6AC-69D5-413F-A515-16A5EA7FDA4D}" type="presParOf" srcId="{131C9C1E-B0EE-484C-AD67-23E2C27E66D4}" destId="{3AD39B35-2700-4DAA-9626-BE8433E69381}" srcOrd="0" destOrd="0" presId="urn:microsoft.com/office/officeart/2009/3/layout/HorizontalOrganizationChart"/>
    <dgm:cxn modelId="{A9E04841-7206-4D32-84B0-9173F5D245E4}" type="presParOf" srcId="{131C9C1E-B0EE-484C-AD67-23E2C27E66D4}" destId="{A209BC42-0ABD-456C-B5B2-A8A358B75A52}" srcOrd="1" destOrd="0" presId="urn:microsoft.com/office/officeart/2009/3/layout/HorizontalOrganizationChart"/>
    <dgm:cxn modelId="{2DD47981-6C7D-4D90-9AF9-6CC5600CE575}" type="presParOf" srcId="{3AD614B7-9638-467F-977A-09F26025E03D}" destId="{83A7DA3B-DDB5-4CE5-ACCE-DD711A3B68BF}" srcOrd="1" destOrd="0" presId="urn:microsoft.com/office/officeart/2009/3/layout/HorizontalOrganizationChart"/>
    <dgm:cxn modelId="{C70B12F7-6C9A-4146-88D9-887E3FE9A174}" type="presParOf" srcId="{83A7DA3B-DDB5-4CE5-ACCE-DD711A3B68BF}" destId="{8631BA89-7789-4735-9469-6859942B205D}" srcOrd="0" destOrd="0" presId="urn:microsoft.com/office/officeart/2009/3/layout/HorizontalOrganizationChart"/>
    <dgm:cxn modelId="{4F309867-DB27-4244-BF04-C83F7FB8BC9F}" type="presParOf" srcId="{83A7DA3B-DDB5-4CE5-ACCE-DD711A3B68BF}" destId="{D71A2C42-CD79-4ED8-B062-5981E5E5D864}" srcOrd="1" destOrd="0" presId="urn:microsoft.com/office/officeart/2009/3/layout/HorizontalOrganizationChart"/>
    <dgm:cxn modelId="{F47AB910-5543-455C-921E-199A86C7E697}" type="presParOf" srcId="{D71A2C42-CD79-4ED8-B062-5981E5E5D864}" destId="{003329AC-7469-491B-B264-B7187B6223B1}" srcOrd="0" destOrd="0" presId="urn:microsoft.com/office/officeart/2009/3/layout/HorizontalOrganizationChart"/>
    <dgm:cxn modelId="{D5DD1338-2D3E-4B8D-AD0D-F03FA36A1010}" type="presParOf" srcId="{003329AC-7469-491B-B264-B7187B6223B1}" destId="{7A663D50-6F53-4AB7-AAFC-523E9FC6E4C9}" srcOrd="0" destOrd="0" presId="urn:microsoft.com/office/officeart/2009/3/layout/HorizontalOrganizationChart"/>
    <dgm:cxn modelId="{9C91336E-E199-4EC2-9833-B8D480B1C4A5}" type="presParOf" srcId="{003329AC-7469-491B-B264-B7187B6223B1}" destId="{36C07B9C-D746-4FFA-A7B8-6CEFF5F1CC83}" srcOrd="1" destOrd="0" presId="urn:microsoft.com/office/officeart/2009/3/layout/HorizontalOrganizationChart"/>
    <dgm:cxn modelId="{EAE9E42B-9C76-426F-AF05-B9ADBBB4AE3F}" type="presParOf" srcId="{D71A2C42-CD79-4ED8-B062-5981E5E5D864}" destId="{650DBAA9-730D-48F7-A51A-43DBA1503E94}" srcOrd="1" destOrd="0" presId="urn:microsoft.com/office/officeart/2009/3/layout/HorizontalOrganizationChart"/>
    <dgm:cxn modelId="{2530A4C3-9F1A-4B47-B012-0CD2DD375AB3}" type="presParOf" srcId="{D71A2C42-CD79-4ED8-B062-5981E5E5D864}" destId="{4329D24D-D658-437C-8608-45100035C65F}" srcOrd="2" destOrd="0" presId="urn:microsoft.com/office/officeart/2009/3/layout/HorizontalOrganizationChart"/>
    <dgm:cxn modelId="{77A3C98F-8677-4EE7-95AA-B914AC548EB5}" type="presParOf" srcId="{3AD614B7-9638-467F-977A-09F26025E03D}" destId="{E42F1CDD-B6D1-4087-9455-FA7909DBF7B8}" srcOrd="2" destOrd="0" presId="urn:microsoft.com/office/officeart/2009/3/layout/HorizontalOrganizationChart"/>
    <dgm:cxn modelId="{27FB6464-D470-4CA2-8959-ED50C4BEE879}" type="presParOf" srcId="{472656FC-AA33-4E63-A6FC-F1C5360472D6}" destId="{316E1991-2A29-49B7-A8A2-ADC556A331C7}" srcOrd="2" destOrd="0" presId="urn:microsoft.com/office/officeart/2009/3/layout/HorizontalOrganizationChart"/>
    <dgm:cxn modelId="{F82316F4-6406-4151-913E-5D4AE9D61CFA}" type="presParOf" srcId="{70890E90-A318-41AE-81C6-B036E11FA9B9}" destId="{5D35FD58-E722-4663-AA12-A170B86BFC48}" srcOrd="2" destOrd="0" presId="urn:microsoft.com/office/officeart/2009/3/layout/HorizontalOrganizationChart"/>
    <dgm:cxn modelId="{12EC614B-41AA-4AAB-9C4D-D0A775A8DB94}" type="presParOf" srcId="{8716257E-9147-4686-AF4F-B8D317F32830}" destId="{71882741-2093-496F-ACC7-0171351C778C}" srcOrd="2" destOrd="0" presId="urn:microsoft.com/office/officeart/2009/3/layout/HorizontalOrganizationChart"/>
    <dgm:cxn modelId="{2451A030-BB69-416A-AEC9-0A157B73A809}" type="presParOf" srcId="{49265BF1-C1A5-4FA3-93B1-8F1687AB8685}" destId="{24D50D6E-B5C0-4183-B84F-C56F358F739C}" srcOrd="2" destOrd="0" presId="urn:microsoft.com/office/officeart/2009/3/layout/HorizontalOrganizationChart"/>
    <dgm:cxn modelId="{8AE64347-D63A-4E2F-BEC6-613ED03FEA81}" type="presParOf" srcId="{44D4A6A9-7547-4E03-AE49-73909956D1C9}" destId="{BEE02372-6329-49B0-922D-A5A6CDD007D1}" srcOrd="2" destOrd="0" presId="urn:microsoft.com/office/officeart/2009/3/layout/HorizontalOrganizationChart"/>
    <dgm:cxn modelId="{6610FFD8-1CE4-46C3-8E48-82A0CA2306CC}" type="presParOf" srcId="{62B849FA-62AD-4F2E-AD93-D50EDD730AC9}" destId="{9BDABAB1-60F8-4F1E-A493-E06C0B9584A9}" srcOrd="2" destOrd="0" presId="urn:microsoft.com/office/officeart/2009/3/layout/HorizontalOrganizationChart"/>
    <dgm:cxn modelId="{D221D729-5F39-4940-967F-8F0969B105ED}" type="presParOf" srcId="{62B849FA-62AD-4F2E-AD93-D50EDD730AC9}" destId="{F6EDE7D2-6AF4-452C-B904-FD300124E5CF}" srcOrd="3" destOrd="0" presId="urn:microsoft.com/office/officeart/2009/3/layout/HorizontalOrganizationChart"/>
    <dgm:cxn modelId="{09AE7325-B64F-448F-B965-AA9EFC5FAF67}" type="presParOf" srcId="{F6EDE7D2-6AF4-452C-B904-FD300124E5CF}" destId="{F086DDE4-5616-4CCE-8D68-DF3A57944D25}" srcOrd="0" destOrd="0" presId="urn:microsoft.com/office/officeart/2009/3/layout/HorizontalOrganizationChart"/>
    <dgm:cxn modelId="{B737FE31-4FE7-4592-A81F-2E4A30D55971}" type="presParOf" srcId="{F086DDE4-5616-4CCE-8D68-DF3A57944D25}" destId="{311F8FAC-4BD3-4959-BCA4-DBD51A6F2CC8}" srcOrd="0" destOrd="0" presId="urn:microsoft.com/office/officeart/2009/3/layout/HorizontalOrganizationChart"/>
    <dgm:cxn modelId="{699E5C9C-B3B1-4A44-AF5B-E81253D8A10B}" type="presParOf" srcId="{F086DDE4-5616-4CCE-8D68-DF3A57944D25}" destId="{B430344D-3FC0-44BD-B31C-368F696A3581}" srcOrd="1" destOrd="0" presId="urn:microsoft.com/office/officeart/2009/3/layout/HorizontalOrganizationChart"/>
    <dgm:cxn modelId="{777F00E2-E160-40CE-A16F-6F2FDEBE4BB5}" type="presParOf" srcId="{F6EDE7D2-6AF4-452C-B904-FD300124E5CF}" destId="{E451ACFA-46D4-4DE5-AFB5-9274DB48600D}" srcOrd="1" destOrd="0" presId="urn:microsoft.com/office/officeart/2009/3/layout/HorizontalOrganizationChart"/>
    <dgm:cxn modelId="{AE40D357-C166-4F8F-88CE-4A00E72BC3DE}" type="presParOf" srcId="{E451ACFA-46D4-4DE5-AFB5-9274DB48600D}" destId="{EFABCB35-7874-4589-9BE3-8C49A5BBA30F}" srcOrd="0" destOrd="0" presId="urn:microsoft.com/office/officeart/2009/3/layout/HorizontalOrganizationChart"/>
    <dgm:cxn modelId="{E0794723-EAB2-4365-BBA3-133839F8374E}" type="presParOf" srcId="{E451ACFA-46D4-4DE5-AFB5-9274DB48600D}" destId="{2006E7A2-10D7-4A70-834B-DF01862851C3}" srcOrd="1" destOrd="0" presId="urn:microsoft.com/office/officeart/2009/3/layout/HorizontalOrganizationChart"/>
    <dgm:cxn modelId="{6C9C6F36-3D82-47E3-A862-3850C0B1F4CC}" type="presParOf" srcId="{2006E7A2-10D7-4A70-834B-DF01862851C3}" destId="{0DA1CE85-1845-4D01-8698-4E0070BEAC84}" srcOrd="0" destOrd="0" presId="urn:microsoft.com/office/officeart/2009/3/layout/HorizontalOrganizationChart"/>
    <dgm:cxn modelId="{56DA080C-AC0D-42BC-ABED-58E1567FFF69}" type="presParOf" srcId="{0DA1CE85-1845-4D01-8698-4E0070BEAC84}" destId="{F851373B-9C5B-4F60-9B4F-E66060F70D80}" srcOrd="0" destOrd="0" presId="urn:microsoft.com/office/officeart/2009/3/layout/HorizontalOrganizationChart"/>
    <dgm:cxn modelId="{8D253B33-F3EB-4146-BAA5-6687700AD2B3}" type="presParOf" srcId="{0DA1CE85-1845-4D01-8698-4E0070BEAC84}" destId="{F6F0B325-722D-4A72-998F-2965B9E4C60A}" srcOrd="1" destOrd="0" presId="urn:microsoft.com/office/officeart/2009/3/layout/HorizontalOrganizationChart"/>
    <dgm:cxn modelId="{F7B07E2C-F97B-4BE1-B92E-64DF0EB06AEC}" type="presParOf" srcId="{2006E7A2-10D7-4A70-834B-DF01862851C3}" destId="{CD858C2B-562A-43A4-9AD0-4141E0ACEE47}" srcOrd="1" destOrd="0" presId="urn:microsoft.com/office/officeart/2009/3/layout/HorizontalOrganizationChart"/>
    <dgm:cxn modelId="{89043C8F-FA97-4F27-85AD-568DC071D545}" type="presParOf" srcId="{CD858C2B-562A-43A4-9AD0-4141E0ACEE47}" destId="{9D5A4191-0106-4B6E-ACB7-703B3378FA54}" srcOrd="0" destOrd="0" presId="urn:microsoft.com/office/officeart/2009/3/layout/HorizontalOrganizationChart"/>
    <dgm:cxn modelId="{A7054415-13BF-4379-A2BF-75D47461B8BC}" type="presParOf" srcId="{CD858C2B-562A-43A4-9AD0-4141E0ACEE47}" destId="{1C6A056B-A05F-4867-BF27-3A2E4161CF8E}" srcOrd="1" destOrd="0" presId="urn:microsoft.com/office/officeart/2009/3/layout/HorizontalOrganizationChart"/>
    <dgm:cxn modelId="{DF41A6A1-E8CD-4A4B-8071-DA146686B2D8}" type="presParOf" srcId="{1C6A056B-A05F-4867-BF27-3A2E4161CF8E}" destId="{F9C218A4-15B7-44ED-ABE0-883E2CAEEA71}" srcOrd="0" destOrd="0" presId="urn:microsoft.com/office/officeart/2009/3/layout/HorizontalOrganizationChart"/>
    <dgm:cxn modelId="{33C5F4B2-7CDF-4246-8626-E6DE1BE790BC}" type="presParOf" srcId="{F9C218A4-15B7-44ED-ABE0-883E2CAEEA71}" destId="{02691AB6-D9A2-413A-B195-8691B005EA77}" srcOrd="0" destOrd="0" presId="urn:microsoft.com/office/officeart/2009/3/layout/HorizontalOrganizationChart"/>
    <dgm:cxn modelId="{2786A851-B14E-4E90-8254-FBE3C7B06D82}" type="presParOf" srcId="{F9C218A4-15B7-44ED-ABE0-883E2CAEEA71}" destId="{216DF904-E070-4E4C-9742-5EA4EE1D58A8}" srcOrd="1" destOrd="0" presId="urn:microsoft.com/office/officeart/2009/3/layout/HorizontalOrganizationChart"/>
    <dgm:cxn modelId="{0F0EFEDD-ECEB-4795-A216-4A9EFD0961FB}" type="presParOf" srcId="{1C6A056B-A05F-4867-BF27-3A2E4161CF8E}" destId="{6A8C0C0E-3649-4E59-AC8F-9E1DDCD39A4E}" srcOrd="1" destOrd="0" presId="urn:microsoft.com/office/officeart/2009/3/layout/HorizontalOrganizationChart"/>
    <dgm:cxn modelId="{06F6C273-BFD6-4918-B55C-C0D9D79065FB}" type="presParOf" srcId="{6A8C0C0E-3649-4E59-AC8F-9E1DDCD39A4E}" destId="{64891E9C-4DA1-4C82-A2E3-0732B8EC2A7C}" srcOrd="0" destOrd="0" presId="urn:microsoft.com/office/officeart/2009/3/layout/HorizontalOrganizationChart"/>
    <dgm:cxn modelId="{7BB6E927-8E29-43B0-9CE6-4D9FBE5AB1F6}" type="presParOf" srcId="{6A8C0C0E-3649-4E59-AC8F-9E1DDCD39A4E}" destId="{E1475F43-81EC-41E7-86F3-6B42BD7BD130}" srcOrd="1" destOrd="0" presId="urn:microsoft.com/office/officeart/2009/3/layout/HorizontalOrganizationChart"/>
    <dgm:cxn modelId="{D120947B-34B6-40E8-A9C8-91B27202DFB9}" type="presParOf" srcId="{E1475F43-81EC-41E7-86F3-6B42BD7BD130}" destId="{C80005E3-4006-4A92-8F66-E7A87D9034CB}" srcOrd="0" destOrd="0" presId="urn:microsoft.com/office/officeart/2009/3/layout/HorizontalOrganizationChart"/>
    <dgm:cxn modelId="{73EA9A2F-3A9B-4166-9FC9-11915AD0C589}" type="presParOf" srcId="{C80005E3-4006-4A92-8F66-E7A87D9034CB}" destId="{4A7E128C-2160-4F34-B2E4-F6338D0AE9A6}" srcOrd="0" destOrd="0" presId="urn:microsoft.com/office/officeart/2009/3/layout/HorizontalOrganizationChart"/>
    <dgm:cxn modelId="{A150BA0A-69B3-424D-AB1B-C10EE0E39977}" type="presParOf" srcId="{C80005E3-4006-4A92-8F66-E7A87D9034CB}" destId="{045E74C6-8A06-4C65-ACA8-846DB0DA9F12}" srcOrd="1" destOrd="0" presId="urn:microsoft.com/office/officeart/2009/3/layout/HorizontalOrganizationChart"/>
    <dgm:cxn modelId="{588D41DB-388A-4DF5-A0C0-93CB7A1398E2}" type="presParOf" srcId="{E1475F43-81EC-41E7-86F3-6B42BD7BD130}" destId="{D6CB3EE8-AABC-4F42-9C56-1C6FA591B9A9}" srcOrd="1" destOrd="0" presId="urn:microsoft.com/office/officeart/2009/3/layout/HorizontalOrganizationChart"/>
    <dgm:cxn modelId="{BB8AA886-1B72-44C4-BDB9-4CB63515F01B}" type="presParOf" srcId="{D6CB3EE8-AABC-4F42-9C56-1C6FA591B9A9}" destId="{97E73CCB-7D13-4BB2-872C-4AA2E23CD653}" srcOrd="0" destOrd="0" presId="urn:microsoft.com/office/officeart/2009/3/layout/HorizontalOrganizationChart"/>
    <dgm:cxn modelId="{2158C788-792D-4457-94FE-B7586A3D7D45}" type="presParOf" srcId="{D6CB3EE8-AABC-4F42-9C56-1C6FA591B9A9}" destId="{3C8765F0-AE23-4340-A0F4-225675CEC8BE}" srcOrd="1" destOrd="0" presId="urn:microsoft.com/office/officeart/2009/3/layout/HorizontalOrganizationChart"/>
    <dgm:cxn modelId="{63AA8F60-E0F1-48C5-B1A7-1A364C31882C}" type="presParOf" srcId="{3C8765F0-AE23-4340-A0F4-225675CEC8BE}" destId="{23738F3B-3DC1-4B0B-9D30-29AE7F7FDD7E}" srcOrd="0" destOrd="0" presId="urn:microsoft.com/office/officeart/2009/3/layout/HorizontalOrganizationChart"/>
    <dgm:cxn modelId="{8B523511-85E9-4263-BD68-0CEC8FE31ACE}" type="presParOf" srcId="{23738F3B-3DC1-4B0B-9D30-29AE7F7FDD7E}" destId="{A3296D69-C93E-4C78-9257-A653EE60DB84}" srcOrd="0" destOrd="0" presId="urn:microsoft.com/office/officeart/2009/3/layout/HorizontalOrganizationChart"/>
    <dgm:cxn modelId="{52C5C3FC-6409-403E-AF67-6F7EE01B6F41}" type="presParOf" srcId="{23738F3B-3DC1-4B0B-9D30-29AE7F7FDD7E}" destId="{EB8967C1-7EF4-4C3D-BD6D-813B088755FA}" srcOrd="1" destOrd="0" presId="urn:microsoft.com/office/officeart/2009/3/layout/HorizontalOrganizationChart"/>
    <dgm:cxn modelId="{08D34BFB-7315-4F09-9329-DEE818239BBD}" type="presParOf" srcId="{3C8765F0-AE23-4340-A0F4-225675CEC8BE}" destId="{7B8AE30B-B9B6-49FB-AEA3-FD1C0C4AA804}" srcOrd="1" destOrd="0" presId="urn:microsoft.com/office/officeart/2009/3/layout/HorizontalOrganizationChart"/>
    <dgm:cxn modelId="{1B5DFD77-0872-4DEF-8F59-943A911E5DEE}" type="presParOf" srcId="{7B8AE30B-B9B6-49FB-AEA3-FD1C0C4AA804}" destId="{F7B1F76E-C950-4AA3-BF48-BA900C5F2335}" srcOrd="0" destOrd="0" presId="urn:microsoft.com/office/officeart/2009/3/layout/HorizontalOrganizationChart"/>
    <dgm:cxn modelId="{E8069901-212F-4E04-93C3-40258D9AD34C}" type="presParOf" srcId="{7B8AE30B-B9B6-49FB-AEA3-FD1C0C4AA804}" destId="{DB4C5B8D-61E4-4775-B571-871CF2105A86}" srcOrd="1" destOrd="0" presId="urn:microsoft.com/office/officeart/2009/3/layout/HorizontalOrganizationChart"/>
    <dgm:cxn modelId="{7E474353-604D-4256-9BDC-AC51FAB1D32D}" type="presParOf" srcId="{DB4C5B8D-61E4-4775-B571-871CF2105A86}" destId="{5808B9D7-5EF5-461E-9709-ADF893380FCC}" srcOrd="0" destOrd="0" presId="urn:microsoft.com/office/officeart/2009/3/layout/HorizontalOrganizationChart"/>
    <dgm:cxn modelId="{B218C6A6-AD61-4A4B-B756-058BC21131D2}" type="presParOf" srcId="{5808B9D7-5EF5-461E-9709-ADF893380FCC}" destId="{76BDD144-DF6C-4F80-911A-5FCA2E63B921}" srcOrd="0" destOrd="0" presId="urn:microsoft.com/office/officeart/2009/3/layout/HorizontalOrganizationChart"/>
    <dgm:cxn modelId="{3F3FC132-864A-46E3-BA4A-850F69490BD9}" type="presParOf" srcId="{5808B9D7-5EF5-461E-9709-ADF893380FCC}" destId="{359381AB-C851-40D0-AE09-9A05A64BB2E7}" srcOrd="1" destOrd="0" presId="urn:microsoft.com/office/officeart/2009/3/layout/HorizontalOrganizationChart"/>
    <dgm:cxn modelId="{276BBC6B-C8B7-477C-99EE-61DABF62B70F}" type="presParOf" srcId="{DB4C5B8D-61E4-4775-B571-871CF2105A86}" destId="{EE4E7C46-EBA5-47C6-A61F-38AE3B12F891}" srcOrd="1" destOrd="0" presId="urn:microsoft.com/office/officeart/2009/3/layout/HorizontalOrganizationChart"/>
    <dgm:cxn modelId="{5B87D747-4E4E-409D-9909-CCC736145321}" type="presParOf" srcId="{EE4E7C46-EBA5-47C6-A61F-38AE3B12F891}" destId="{76157506-EAE5-4EE1-AF3B-B09AC6FD7DFA}" srcOrd="0" destOrd="0" presId="urn:microsoft.com/office/officeart/2009/3/layout/HorizontalOrganizationChart"/>
    <dgm:cxn modelId="{02DEC891-1759-4C39-A740-0B7993569329}" type="presParOf" srcId="{EE4E7C46-EBA5-47C6-A61F-38AE3B12F891}" destId="{5DDA4260-F4AB-4681-BEFE-85FE76FDF0C8}" srcOrd="1" destOrd="0" presId="urn:microsoft.com/office/officeart/2009/3/layout/HorizontalOrganizationChart"/>
    <dgm:cxn modelId="{3A71A413-AAE5-4C90-AB8D-4F49504924FF}" type="presParOf" srcId="{5DDA4260-F4AB-4681-BEFE-85FE76FDF0C8}" destId="{E622BE6A-7090-4182-A334-34D5E974B639}" srcOrd="0" destOrd="0" presId="urn:microsoft.com/office/officeart/2009/3/layout/HorizontalOrganizationChart"/>
    <dgm:cxn modelId="{8AD124D7-3951-4416-B374-3CBADB459270}" type="presParOf" srcId="{E622BE6A-7090-4182-A334-34D5E974B639}" destId="{2C62DF6D-E7A9-4137-A179-DE0BD6149C9F}" srcOrd="0" destOrd="0" presId="urn:microsoft.com/office/officeart/2009/3/layout/HorizontalOrganizationChart"/>
    <dgm:cxn modelId="{CFFEBA12-F19E-414E-BC33-2735350C4A3E}" type="presParOf" srcId="{E622BE6A-7090-4182-A334-34D5E974B639}" destId="{D7E2A96C-859B-4FB7-8C42-BA930101DD37}" srcOrd="1" destOrd="0" presId="urn:microsoft.com/office/officeart/2009/3/layout/HorizontalOrganizationChart"/>
    <dgm:cxn modelId="{86392A5B-7720-45E4-8454-7F0C26E2A087}" type="presParOf" srcId="{5DDA4260-F4AB-4681-BEFE-85FE76FDF0C8}" destId="{FD47ACBC-51B4-439D-873E-ACAB590DF6AD}" srcOrd="1" destOrd="0" presId="urn:microsoft.com/office/officeart/2009/3/layout/HorizontalOrganizationChart"/>
    <dgm:cxn modelId="{5F0B9422-A581-4892-8905-A372E3EE6F93}" type="presParOf" srcId="{5DDA4260-F4AB-4681-BEFE-85FE76FDF0C8}" destId="{04FE639D-6AEE-4AEA-B01B-770C1EAD23EC}" srcOrd="2" destOrd="0" presId="urn:microsoft.com/office/officeart/2009/3/layout/HorizontalOrganizationChart"/>
    <dgm:cxn modelId="{BF13AF39-A03E-410D-9069-EC0829C561BA}" type="presParOf" srcId="{EE4E7C46-EBA5-47C6-A61F-38AE3B12F891}" destId="{679237AE-3F17-4FB2-B613-9478DD06FEF6}" srcOrd="2" destOrd="0" presId="urn:microsoft.com/office/officeart/2009/3/layout/HorizontalOrganizationChart"/>
    <dgm:cxn modelId="{5368FE7D-7EBE-4237-8CA2-3753B56E3013}" type="presParOf" srcId="{EE4E7C46-EBA5-47C6-A61F-38AE3B12F891}" destId="{F91D82AA-056A-4167-984F-BD23DAC99E15}" srcOrd="3" destOrd="0" presId="urn:microsoft.com/office/officeart/2009/3/layout/HorizontalOrganizationChart"/>
    <dgm:cxn modelId="{C73BB3E2-EFCF-42AC-99E5-7EA062EB7BC8}" type="presParOf" srcId="{F91D82AA-056A-4167-984F-BD23DAC99E15}" destId="{8648E6FE-BBAC-4C64-A79B-A3BC1CEEF36A}" srcOrd="0" destOrd="0" presId="urn:microsoft.com/office/officeart/2009/3/layout/HorizontalOrganizationChart"/>
    <dgm:cxn modelId="{AA41F3D1-F0AB-4D2A-93E6-53E2E968E2D6}" type="presParOf" srcId="{8648E6FE-BBAC-4C64-A79B-A3BC1CEEF36A}" destId="{97860A71-94DD-4FE9-94AB-34B7DC602F63}" srcOrd="0" destOrd="0" presId="urn:microsoft.com/office/officeart/2009/3/layout/HorizontalOrganizationChart"/>
    <dgm:cxn modelId="{0164A48C-D16B-4DCE-BDE5-07BAA26494F0}" type="presParOf" srcId="{8648E6FE-BBAC-4C64-A79B-A3BC1CEEF36A}" destId="{6B7FF4F2-A8FC-4898-866E-1229EB2AC880}" srcOrd="1" destOrd="0" presId="urn:microsoft.com/office/officeart/2009/3/layout/HorizontalOrganizationChart"/>
    <dgm:cxn modelId="{26FFC6BD-B2C8-4CCE-A186-95DBD59E029F}" type="presParOf" srcId="{F91D82AA-056A-4167-984F-BD23DAC99E15}" destId="{1914B89B-B92B-4909-9D93-4FA691680F75}" srcOrd="1" destOrd="0" presId="urn:microsoft.com/office/officeart/2009/3/layout/HorizontalOrganizationChart"/>
    <dgm:cxn modelId="{AA22F1EF-DCB0-4A9A-B26C-9B71E5CD328A}" type="presParOf" srcId="{F91D82AA-056A-4167-984F-BD23DAC99E15}" destId="{D790AA7A-848B-473D-A782-9D68CC973E27}" srcOrd="2" destOrd="0" presId="urn:microsoft.com/office/officeart/2009/3/layout/HorizontalOrganizationChart"/>
    <dgm:cxn modelId="{2C4F841E-098C-4768-834A-F187FA5E0AAF}" type="presParOf" srcId="{DB4C5B8D-61E4-4775-B571-871CF2105A86}" destId="{569F3639-A5E6-4747-BC07-76C78B24C506}" srcOrd="2" destOrd="0" presId="urn:microsoft.com/office/officeart/2009/3/layout/HorizontalOrganizationChart"/>
    <dgm:cxn modelId="{254E17D1-3FC9-4DEC-A90C-B1B0AAB12EAB}" type="presParOf" srcId="{7B8AE30B-B9B6-49FB-AEA3-FD1C0C4AA804}" destId="{8395003F-3154-403B-BA2F-16D18766CAD8}" srcOrd="2" destOrd="0" presId="urn:microsoft.com/office/officeart/2009/3/layout/HorizontalOrganizationChart"/>
    <dgm:cxn modelId="{26580B4D-A0F3-49FB-A168-FD82B3F87BB4}" type="presParOf" srcId="{7B8AE30B-B9B6-49FB-AEA3-FD1C0C4AA804}" destId="{B231BC32-7CA7-4136-B012-2F0D9ADA0E6C}" srcOrd="3" destOrd="0" presId="urn:microsoft.com/office/officeart/2009/3/layout/HorizontalOrganizationChart"/>
    <dgm:cxn modelId="{53D3B39A-4A97-4250-A403-1AF8DCE5CF95}" type="presParOf" srcId="{B231BC32-7CA7-4136-B012-2F0D9ADA0E6C}" destId="{5B21E4F7-2BAC-481A-A85B-4193FE22D11F}" srcOrd="0" destOrd="0" presId="urn:microsoft.com/office/officeart/2009/3/layout/HorizontalOrganizationChart"/>
    <dgm:cxn modelId="{E94F8CCF-7657-45BE-9E1B-71B3E7A2D482}" type="presParOf" srcId="{5B21E4F7-2BAC-481A-A85B-4193FE22D11F}" destId="{867F30CB-89A0-4840-83F7-141490C518A5}" srcOrd="0" destOrd="0" presId="urn:microsoft.com/office/officeart/2009/3/layout/HorizontalOrganizationChart"/>
    <dgm:cxn modelId="{D0722F4C-670C-43CF-B283-4EC4D7BED3C4}" type="presParOf" srcId="{5B21E4F7-2BAC-481A-A85B-4193FE22D11F}" destId="{09E4AEDA-FE31-4672-8D42-F1D30794527D}" srcOrd="1" destOrd="0" presId="urn:microsoft.com/office/officeart/2009/3/layout/HorizontalOrganizationChart"/>
    <dgm:cxn modelId="{92585525-0486-493F-8E35-D0D43EE0F58F}" type="presParOf" srcId="{B231BC32-7CA7-4136-B012-2F0D9ADA0E6C}" destId="{DD5D43A4-53AA-47C8-AB27-0B2BA5DE755A}" srcOrd="1" destOrd="0" presId="urn:microsoft.com/office/officeart/2009/3/layout/HorizontalOrganizationChart"/>
    <dgm:cxn modelId="{9B14B23F-1DAC-4CB6-B2C0-0A01F5BAF714}" type="presParOf" srcId="{DD5D43A4-53AA-47C8-AB27-0B2BA5DE755A}" destId="{349A562F-2813-4E69-BBEF-39CD087114EE}" srcOrd="0" destOrd="0" presId="urn:microsoft.com/office/officeart/2009/3/layout/HorizontalOrganizationChart"/>
    <dgm:cxn modelId="{5C1DA536-1BED-4C6D-8788-EB13D1255FAD}" type="presParOf" srcId="{DD5D43A4-53AA-47C8-AB27-0B2BA5DE755A}" destId="{73BDAF38-A846-4193-90AE-4F6722AD51FD}" srcOrd="1" destOrd="0" presId="urn:microsoft.com/office/officeart/2009/3/layout/HorizontalOrganizationChart"/>
    <dgm:cxn modelId="{F38FDC01-CF36-426E-9C82-EF2FB326DA46}" type="presParOf" srcId="{73BDAF38-A846-4193-90AE-4F6722AD51FD}" destId="{061819E9-452A-4C3B-87A2-777BA13612AA}" srcOrd="0" destOrd="0" presId="urn:microsoft.com/office/officeart/2009/3/layout/HorizontalOrganizationChart"/>
    <dgm:cxn modelId="{D11E5BC6-6E3F-465E-BA8C-D3B36F262104}" type="presParOf" srcId="{061819E9-452A-4C3B-87A2-777BA13612AA}" destId="{7411DA5F-DF40-4D03-8381-46DFB83C9BC4}" srcOrd="0" destOrd="0" presId="urn:microsoft.com/office/officeart/2009/3/layout/HorizontalOrganizationChart"/>
    <dgm:cxn modelId="{04D4CD81-1A96-4A7A-8908-DAFC4CDD531D}" type="presParOf" srcId="{061819E9-452A-4C3B-87A2-777BA13612AA}" destId="{5A2A1391-4D84-4E8D-9F8A-A93AA698BE19}" srcOrd="1" destOrd="0" presId="urn:microsoft.com/office/officeart/2009/3/layout/HorizontalOrganizationChart"/>
    <dgm:cxn modelId="{349F563D-7DA8-4A6B-8145-358C5141F3B7}" type="presParOf" srcId="{73BDAF38-A846-4193-90AE-4F6722AD51FD}" destId="{F38D9B80-BEA5-4449-8AC6-47E42424394C}" srcOrd="1" destOrd="0" presId="urn:microsoft.com/office/officeart/2009/3/layout/HorizontalOrganizationChart"/>
    <dgm:cxn modelId="{848567FC-B919-4841-8AA3-81BF2F35E50E}" type="presParOf" srcId="{73BDAF38-A846-4193-90AE-4F6722AD51FD}" destId="{19749254-E297-4225-8E69-DFC42BCAD505}" srcOrd="2" destOrd="0" presId="urn:microsoft.com/office/officeart/2009/3/layout/HorizontalOrganizationChart"/>
    <dgm:cxn modelId="{F0D6BF01-9492-4E88-AE31-18B9315E8260}" type="presParOf" srcId="{B231BC32-7CA7-4136-B012-2F0D9ADA0E6C}" destId="{456C7DBC-34FA-4CF9-8A24-3BF6EADB76BF}" srcOrd="2" destOrd="0" presId="urn:microsoft.com/office/officeart/2009/3/layout/HorizontalOrganizationChart"/>
    <dgm:cxn modelId="{536BEC36-1035-47A3-9AFE-DBA348E97F26}" type="presParOf" srcId="{3C8765F0-AE23-4340-A0F4-225675CEC8BE}" destId="{0D4F9B47-7E8B-473C-91B6-8FA9D6FA7831}" srcOrd="2" destOrd="0" presId="urn:microsoft.com/office/officeart/2009/3/layout/HorizontalOrganizationChart"/>
    <dgm:cxn modelId="{546407B3-4716-43DB-9238-D37CEE7D35B5}" type="presParOf" srcId="{D6CB3EE8-AABC-4F42-9C56-1C6FA591B9A9}" destId="{E9A0C8F1-E6AB-411A-84B8-31A31EA6D7E0}" srcOrd="2" destOrd="0" presId="urn:microsoft.com/office/officeart/2009/3/layout/HorizontalOrganizationChart"/>
    <dgm:cxn modelId="{8EB72760-9C77-4DC8-9663-8D75AB1B8C9E}" type="presParOf" srcId="{D6CB3EE8-AABC-4F42-9C56-1C6FA591B9A9}" destId="{444B8681-E53C-4F18-A854-A63CF9201BED}" srcOrd="3" destOrd="0" presId="urn:microsoft.com/office/officeart/2009/3/layout/HorizontalOrganizationChart"/>
    <dgm:cxn modelId="{ED41BFE9-4DCA-44D2-AF82-D56802BAF910}" type="presParOf" srcId="{444B8681-E53C-4F18-A854-A63CF9201BED}" destId="{7067A898-F649-4AD5-9627-CC229F52EC32}" srcOrd="0" destOrd="0" presId="urn:microsoft.com/office/officeart/2009/3/layout/HorizontalOrganizationChart"/>
    <dgm:cxn modelId="{E164C3A4-AFAB-4FA2-953B-3DBD3A212DE8}" type="presParOf" srcId="{7067A898-F649-4AD5-9627-CC229F52EC32}" destId="{A2C59323-83C8-4747-8D66-5C70A1F289CD}" srcOrd="0" destOrd="0" presId="urn:microsoft.com/office/officeart/2009/3/layout/HorizontalOrganizationChart"/>
    <dgm:cxn modelId="{CFC4E255-B59B-4EF5-8EFD-5FF7EB492B51}" type="presParOf" srcId="{7067A898-F649-4AD5-9627-CC229F52EC32}" destId="{29C26A4A-6E09-4536-B6BB-ACA58BFDE339}" srcOrd="1" destOrd="0" presId="urn:microsoft.com/office/officeart/2009/3/layout/HorizontalOrganizationChart"/>
    <dgm:cxn modelId="{2249D795-506D-4061-A729-82937C18134D}" type="presParOf" srcId="{444B8681-E53C-4F18-A854-A63CF9201BED}" destId="{1A1AA5B5-0111-49F0-81FF-C9E99647FF9C}" srcOrd="1" destOrd="0" presId="urn:microsoft.com/office/officeart/2009/3/layout/HorizontalOrganizationChart"/>
    <dgm:cxn modelId="{A82433FF-73CD-4189-850E-AEFDC2F713C6}" type="presParOf" srcId="{1A1AA5B5-0111-49F0-81FF-C9E99647FF9C}" destId="{C3272418-7DAD-4EAE-8D40-0E5F24CCF88D}" srcOrd="0" destOrd="0" presId="urn:microsoft.com/office/officeart/2009/3/layout/HorizontalOrganizationChart"/>
    <dgm:cxn modelId="{B433877A-2BEA-4611-AA75-03D998DE663F}" type="presParOf" srcId="{1A1AA5B5-0111-49F0-81FF-C9E99647FF9C}" destId="{9C3DDCAE-A0A5-4247-9004-23A73EDF2193}" srcOrd="1" destOrd="0" presId="urn:microsoft.com/office/officeart/2009/3/layout/HorizontalOrganizationChart"/>
    <dgm:cxn modelId="{E5FB0603-964B-4892-82DB-F10A2757127E}" type="presParOf" srcId="{9C3DDCAE-A0A5-4247-9004-23A73EDF2193}" destId="{E0726103-05AA-4D52-A762-8E1849447B28}" srcOrd="0" destOrd="0" presId="urn:microsoft.com/office/officeart/2009/3/layout/HorizontalOrganizationChart"/>
    <dgm:cxn modelId="{94322322-EE94-4FA5-9197-CDF4B99ECE43}" type="presParOf" srcId="{E0726103-05AA-4D52-A762-8E1849447B28}" destId="{D64F5BB8-9F8F-4627-86E8-254F431C0D3D}" srcOrd="0" destOrd="0" presId="urn:microsoft.com/office/officeart/2009/3/layout/HorizontalOrganizationChart"/>
    <dgm:cxn modelId="{C14E8016-C101-48F1-B81C-9A0C4A5974DF}" type="presParOf" srcId="{E0726103-05AA-4D52-A762-8E1849447B28}" destId="{72C5E901-6F71-4B7F-969D-EE45093B860B}" srcOrd="1" destOrd="0" presId="urn:microsoft.com/office/officeart/2009/3/layout/HorizontalOrganizationChart"/>
    <dgm:cxn modelId="{933D87E8-C3E4-45F7-AF4D-40EFDCB75B8E}" type="presParOf" srcId="{9C3DDCAE-A0A5-4247-9004-23A73EDF2193}" destId="{9A63AF32-B722-44EF-825E-FEBA1E452A3F}" srcOrd="1" destOrd="0" presId="urn:microsoft.com/office/officeart/2009/3/layout/HorizontalOrganizationChart"/>
    <dgm:cxn modelId="{2A576A93-76B0-4301-AAC7-C27203DC9EBA}" type="presParOf" srcId="{9A63AF32-B722-44EF-825E-FEBA1E452A3F}" destId="{FAD3628A-954D-4318-A2BE-4169950C9FCD}" srcOrd="0" destOrd="0" presId="urn:microsoft.com/office/officeart/2009/3/layout/HorizontalOrganizationChart"/>
    <dgm:cxn modelId="{DD6B8C6C-CB22-4C4B-9E16-2F4524D68685}" type="presParOf" srcId="{9A63AF32-B722-44EF-825E-FEBA1E452A3F}" destId="{B4C02D78-589D-4DD0-8015-3E4498E3F318}" srcOrd="1" destOrd="0" presId="urn:microsoft.com/office/officeart/2009/3/layout/HorizontalOrganizationChart"/>
    <dgm:cxn modelId="{E950E71B-0DCC-4A50-8BF7-E09D425D183F}" type="presParOf" srcId="{B4C02D78-589D-4DD0-8015-3E4498E3F318}" destId="{0D013915-0379-477E-BF19-B1A68CAEFD02}" srcOrd="0" destOrd="0" presId="urn:microsoft.com/office/officeart/2009/3/layout/HorizontalOrganizationChart"/>
    <dgm:cxn modelId="{E2FBE551-7A14-4916-9929-9277D5047912}" type="presParOf" srcId="{0D013915-0379-477E-BF19-B1A68CAEFD02}" destId="{18B64F5E-B47D-47A1-844E-2BB4E5AC86FD}" srcOrd="0" destOrd="0" presId="urn:microsoft.com/office/officeart/2009/3/layout/HorizontalOrganizationChart"/>
    <dgm:cxn modelId="{C125BE59-C025-4D64-B78A-BD2B4390B129}" type="presParOf" srcId="{0D013915-0379-477E-BF19-B1A68CAEFD02}" destId="{597F0EFF-7EA6-4A15-B142-9A9590F56F90}" srcOrd="1" destOrd="0" presId="urn:microsoft.com/office/officeart/2009/3/layout/HorizontalOrganizationChart"/>
    <dgm:cxn modelId="{675C9A5A-DD93-40D2-A0AE-6F924587DEBF}" type="presParOf" srcId="{B4C02D78-589D-4DD0-8015-3E4498E3F318}" destId="{60D53271-7511-4757-A390-A0126BDB1214}" srcOrd="1" destOrd="0" presId="urn:microsoft.com/office/officeart/2009/3/layout/HorizontalOrganizationChart"/>
    <dgm:cxn modelId="{44A0A540-ABD6-4F18-B6B6-5711F192F897}" type="presParOf" srcId="{B4C02D78-589D-4DD0-8015-3E4498E3F318}" destId="{F8E59E89-8C61-43FB-AB2F-5FF1507FBEA1}" srcOrd="2" destOrd="0" presId="urn:microsoft.com/office/officeart/2009/3/layout/HorizontalOrganizationChart"/>
    <dgm:cxn modelId="{7D4FC20F-97EA-4AEE-B13E-BFA2EC36A542}" type="presParOf" srcId="{9A63AF32-B722-44EF-825E-FEBA1E452A3F}" destId="{B490B2E4-ACC8-4790-92C9-D07792199F5C}" srcOrd="2" destOrd="0" presId="urn:microsoft.com/office/officeart/2009/3/layout/HorizontalOrganizationChart"/>
    <dgm:cxn modelId="{1AD98EA2-41F3-4EF2-BA5E-3CC5D7512133}" type="presParOf" srcId="{9A63AF32-B722-44EF-825E-FEBA1E452A3F}" destId="{5A5222F9-538D-4576-9577-472C74E0052E}" srcOrd="3" destOrd="0" presId="urn:microsoft.com/office/officeart/2009/3/layout/HorizontalOrganizationChart"/>
    <dgm:cxn modelId="{AA2D873D-37D5-4F71-9151-2EED35F082EB}" type="presParOf" srcId="{5A5222F9-538D-4576-9577-472C74E0052E}" destId="{24980203-9ABA-4358-BE78-49C1CC41993D}" srcOrd="0" destOrd="0" presId="urn:microsoft.com/office/officeart/2009/3/layout/HorizontalOrganizationChart"/>
    <dgm:cxn modelId="{F71E6317-CBEF-4D72-B8C5-C8A4AAB0C8DA}" type="presParOf" srcId="{24980203-9ABA-4358-BE78-49C1CC41993D}" destId="{DC24B85C-9D29-4226-9579-6A80F10105D6}" srcOrd="0" destOrd="0" presId="urn:microsoft.com/office/officeart/2009/3/layout/HorizontalOrganizationChart"/>
    <dgm:cxn modelId="{AEE53C99-6BF7-4AF2-A1F6-788291E27600}" type="presParOf" srcId="{24980203-9ABA-4358-BE78-49C1CC41993D}" destId="{2EBD4A15-5B74-4548-92FA-604679CD45C9}" srcOrd="1" destOrd="0" presId="urn:microsoft.com/office/officeart/2009/3/layout/HorizontalOrganizationChart"/>
    <dgm:cxn modelId="{212251D5-F1B5-45D1-A264-BB253F556BBD}" type="presParOf" srcId="{5A5222F9-538D-4576-9577-472C74E0052E}" destId="{1FBECBA5-4C33-4FBA-9332-ED923DC4F895}" srcOrd="1" destOrd="0" presId="urn:microsoft.com/office/officeart/2009/3/layout/HorizontalOrganizationChart"/>
    <dgm:cxn modelId="{14F1109A-9D8A-4B93-A696-DC28CD21446D}" type="presParOf" srcId="{5A5222F9-538D-4576-9577-472C74E0052E}" destId="{208DB510-7FED-48B2-A794-3DEABD145C0B}" srcOrd="2" destOrd="0" presId="urn:microsoft.com/office/officeart/2009/3/layout/HorizontalOrganizationChart"/>
    <dgm:cxn modelId="{9415E7D8-A4F9-4329-8D92-3AFE2457C5A1}" type="presParOf" srcId="{9C3DDCAE-A0A5-4247-9004-23A73EDF2193}" destId="{23093732-0947-4458-91F5-0A645723820F}" srcOrd="2" destOrd="0" presId="urn:microsoft.com/office/officeart/2009/3/layout/HorizontalOrganizationChart"/>
    <dgm:cxn modelId="{620C2689-5321-420D-9FBA-6E06BC416C55}" type="presParOf" srcId="{444B8681-E53C-4F18-A854-A63CF9201BED}" destId="{D325A94B-B773-4FA4-B46D-4A09056A6B43}" srcOrd="2" destOrd="0" presId="urn:microsoft.com/office/officeart/2009/3/layout/HorizontalOrganizationChart"/>
    <dgm:cxn modelId="{99AFB216-A98F-44E1-9943-4108155EAA5E}" type="presParOf" srcId="{E1475F43-81EC-41E7-86F3-6B42BD7BD130}" destId="{9C13AAFF-D95B-48B4-B3C9-57277BDB90FA}" srcOrd="2" destOrd="0" presId="urn:microsoft.com/office/officeart/2009/3/layout/HorizontalOrganizationChart"/>
    <dgm:cxn modelId="{2987961D-ADC1-4A4D-AAFB-594513C7C7D7}" type="presParOf" srcId="{6A8C0C0E-3649-4E59-AC8F-9E1DDCD39A4E}" destId="{FECAFC6D-694D-4E5C-8E3A-CFB9E233E5C5}" srcOrd="2" destOrd="0" presId="urn:microsoft.com/office/officeart/2009/3/layout/HorizontalOrganizationChart"/>
    <dgm:cxn modelId="{82FD6099-D255-46D5-9652-BB53F5295D11}" type="presParOf" srcId="{6A8C0C0E-3649-4E59-AC8F-9E1DDCD39A4E}" destId="{05F6FC98-3D50-4C1F-955B-CB066C6E15A8}" srcOrd="3" destOrd="0" presId="urn:microsoft.com/office/officeart/2009/3/layout/HorizontalOrganizationChart"/>
    <dgm:cxn modelId="{8A8BDB24-67BB-4FF6-91FF-88B89E525A0A}" type="presParOf" srcId="{05F6FC98-3D50-4C1F-955B-CB066C6E15A8}" destId="{9B5EA17A-786C-4B49-B377-300E62588047}" srcOrd="0" destOrd="0" presId="urn:microsoft.com/office/officeart/2009/3/layout/HorizontalOrganizationChart"/>
    <dgm:cxn modelId="{EE44EF2C-BA0D-4A8B-AEBB-EDF0A60529C5}" type="presParOf" srcId="{9B5EA17A-786C-4B49-B377-300E62588047}" destId="{2B5E7336-B9AE-4E44-BEA6-E10F6C61E7D8}" srcOrd="0" destOrd="0" presId="urn:microsoft.com/office/officeart/2009/3/layout/HorizontalOrganizationChart"/>
    <dgm:cxn modelId="{EACCC526-0F74-40DC-9D2E-F916237A21F7}" type="presParOf" srcId="{9B5EA17A-786C-4B49-B377-300E62588047}" destId="{9020197C-3E8C-4FBA-A400-E7AE8BC88BFC}" srcOrd="1" destOrd="0" presId="urn:microsoft.com/office/officeart/2009/3/layout/HorizontalOrganizationChart"/>
    <dgm:cxn modelId="{AEE7995E-264D-4D5B-9C58-B6CC23A57164}" type="presParOf" srcId="{05F6FC98-3D50-4C1F-955B-CB066C6E15A8}" destId="{B79A28E3-0384-46C3-A223-B7D8C03A83F5}" srcOrd="1" destOrd="0" presId="urn:microsoft.com/office/officeart/2009/3/layout/HorizontalOrganizationChart"/>
    <dgm:cxn modelId="{434CBFF4-3C63-4824-BC1A-2C6B9791FBC4}" type="presParOf" srcId="{B79A28E3-0384-46C3-A223-B7D8C03A83F5}" destId="{F3AD55AF-9F0A-4C1D-A289-6143F213BF2C}" srcOrd="0" destOrd="0" presId="urn:microsoft.com/office/officeart/2009/3/layout/HorizontalOrganizationChart"/>
    <dgm:cxn modelId="{04D81858-7777-46CB-9659-F95A3450E99C}" type="presParOf" srcId="{B79A28E3-0384-46C3-A223-B7D8C03A83F5}" destId="{218DCF2F-6DB9-4472-BD1A-2B12935D77D7}" srcOrd="1" destOrd="0" presId="urn:microsoft.com/office/officeart/2009/3/layout/HorizontalOrganizationChart"/>
    <dgm:cxn modelId="{CB41E4FC-FD6A-4BC7-9C6F-301340830FB2}" type="presParOf" srcId="{218DCF2F-6DB9-4472-BD1A-2B12935D77D7}" destId="{512C022F-1FEA-44FB-8B42-885479B38C46}" srcOrd="0" destOrd="0" presId="urn:microsoft.com/office/officeart/2009/3/layout/HorizontalOrganizationChart"/>
    <dgm:cxn modelId="{E92764B8-2198-4DC0-B498-4D1253EAFBE7}" type="presParOf" srcId="{512C022F-1FEA-44FB-8B42-885479B38C46}" destId="{0EFE5513-512F-40EA-84D6-3C59D0FA5352}" srcOrd="0" destOrd="0" presId="urn:microsoft.com/office/officeart/2009/3/layout/HorizontalOrganizationChart"/>
    <dgm:cxn modelId="{80971AE7-4D81-4392-AB50-CD92EEAD8E5D}" type="presParOf" srcId="{512C022F-1FEA-44FB-8B42-885479B38C46}" destId="{E990D7A1-70FE-47E6-9556-CB912EC075AC}" srcOrd="1" destOrd="0" presId="urn:microsoft.com/office/officeart/2009/3/layout/HorizontalOrganizationChart"/>
    <dgm:cxn modelId="{6073220E-C0E0-4D12-B64B-DB5702AABFD7}" type="presParOf" srcId="{218DCF2F-6DB9-4472-BD1A-2B12935D77D7}" destId="{87F4EA15-286C-4594-A6CD-B086589D30DA}" srcOrd="1" destOrd="0" presId="urn:microsoft.com/office/officeart/2009/3/layout/HorizontalOrganizationChart"/>
    <dgm:cxn modelId="{57B1D99C-7E9E-449D-B553-7AFBB37065D9}" type="presParOf" srcId="{87F4EA15-286C-4594-A6CD-B086589D30DA}" destId="{1B4ED4DD-7ED7-4550-9CC8-9B85BF8EA0BD}" srcOrd="0" destOrd="0" presId="urn:microsoft.com/office/officeart/2009/3/layout/HorizontalOrganizationChart"/>
    <dgm:cxn modelId="{E78DA854-8167-48E2-A214-A5B9700C2F52}" type="presParOf" srcId="{87F4EA15-286C-4594-A6CD-B086589D30DA}" destId="{58F31ED8-0772-4E96-BEE3-0C1EE1C7A438}" srcOrd="1" destOrd="0" presId="urn:microsoft.com/office/officeart/2009/3/layout/HorizontalOrganizationChart"/>
    <dgm:cxn modelId="{3D6FA9A1-E694-409F-A7C2-697F4B4F2E95}" type="presParOf" srcId="{58F31ED8-0772-4E96-BEE3-0C1EE1C7A438}" destId="{8F440118-834E-427B-8158-FCBEABD226E0}" srcOrd="0" destOrd="0" presId="urn:microsoft.com/office/officeart/2009/3/layout/HorizontalOrganizationChart"/>
    <dgm:cxn modelId="{A4E2B096-5FEC-4110-87A8-3FFDCEFC6B4C}" type="presParOf" srcId="{8F440118-834E-427B-8158-FCBEABD226E0}" destId="{B8495EA9-6A7A-43B2-86DF-17AA813C3933}" srcOrd="0" destOrd="0" presId="urn:microsoft.com/office/officeart/2009/3/layout/HorizontalOrganizationChart"/>
    <dgm:cxn modelId="{13CB37A7-3A40-4AB6-A742-D7F381AF7219}" type="presParOf" srcId="{8F440118-834E-427B-8158-FCBEABD226E0}" destId="{6300387D-10A0-47A0-BEDB-DDDA5F3E11A0}" srcOrd="1" destOrd="0" presId="urn:microsoft.com/office/officeart/2009/3/layout/HorizontalOrganizationChart"/>
    <dgm:cxn modelId="{12F848C1-4280-4037-AC47-613026258641}" type="presParOf" srcId="{58F31ED8-0772-4E96-BEE3-0C1EE1C7A438}" destId="{A44E67BD-33B9-4997-A44E-B6561AE6C4AF}" srcOrd="1" destOrd="0" presId="urn:microsoft.com/office/officeart/2009/3/layout/HorizontalOrganizationChart"/>
    <dgm:cxn modelId="{A4E91320-EF33-4B57-BC4D-39839A68D326}" type="presParOf" srcId="{A44E67BD-33B9-4997-A44E-B6561AE6C4AF}" destId="{E3E7FFEA-448D-4C28-96A8-CABE07D30DC5}" srcOrd="0" destOrd="0" presId="urn:microsoft.com/office/officeart/2009/3/layout/HorizontalOrganizationChart"/>
    <dgm:cxn modelId="{873D700B-CCE4-42A9-8FAE-0ABB409149C0}" type="presParOf" srcId="{A44E67BD-33B9-4997-A44E-B6561AE6C4AF}" destId="{563813C4-B148-4CB0-B750-60B77874DB1B}" srcOrd="1" destOrd="0" presId="urn:microsoft.com/office/officeart/2009/3/layout/HorizontalOrganizationChart"/>
    <dgm:cxn modelId="{D51249CF-3F1F-4A2C-AC41-8FCD19B94125}" type="presParOf" srcId="{563813C4-B148-4CB0-B750-60B77874DB1B}" destId="{22C12C38-C718-455A-97CA-3BD1C2B31467}" srcOrd="0" destOrd="0" presId="urn:microsoft.com/office/officeart/2009/3/layout/HorizontalOrganizationChart"/>
    <dgm:cxn modelId="{B99B3493-8DF8-4E63-B692-511ACBDB65BD}" type="presParOf" srcId="{22C12C38-C718-455A-97CA-3BD1C2B31467}" destId="{BB872FC3-EA13-49CA-8908-0E97956BF6A5}" srcOrd="0" destOrd="0" presId="urn:microsoft.com/office/officeart/2009/3/layout/HorizontalOrganizationChart"/>
    <dgm:cxn modelId="{A1FDAF70-2BCB-40FD-A0F2-A818630E86A4}" type="presParOf" srcId="{22C12C38-C718-455A-97CA-3BD1C2B31467}" destId="{810D8DA2-9D12-4AB5-A3D6-3C60485EB42E}" srcOrd="1" destOrd="0" presId="urn:microsoft.com/office/officeart/2009/3/layout/HorizontalOrganizationChart"/>
    <dgm:cxn modelId="{9673BFEF-9476-4806-BA3C-3438BE561725}" type="presParOf" srcId="{563813C4-B148-4CB0-B750-60B77874DB1B}" destId="{7A3381A1-2F43-464C-AE25-3E62605C8268}" srcOrd="1" destOrd="0" presId="urn:microsoft.com/office/officeart/2009/3/layout/HorizontalOrganizationChart"/>
    <dgm:cxn modelId="{35E33573-229B-4AD6-AC19-41DBFCFB51F3}" type="presParOf" srcId="{563813C4-B148-4CB0-B750-60B77874DB1B}" destId="{D8C94E0A-3EF3-4BE1-9586-0015E879C778}" srcOrd="2" destOrd="0" presId="urn:microsoft.com/office/officeart/2009/3/layout/HorizontalOrganizationChart"/>
    <dgm:cxn modelId="{ECAF65DF-F5D5-4074-85DC-8307E6A373CE}" type="presParOf" srcId="{58F31ED8-0772-4E96-BEE3-0C1EE1C7A438}" destId="{2B7D73EC-625D-4B3B-BC0E-0AE245DC7C38}" srcOrd="2" destOrd="0" presId="urn:microsoft.com/office/officeart/2009/3/layout/HorizontalOrganizationChart"/>
    <dgm:cxn modelId="{17281897-BC2D-498C-B45D-8F2A7669A463}" type="presParOf" srcId="{218DCF2F-6DB9-4472-BD1A-2B12935D77D7}" destId="{260C9A19-7A45-41C7-B669-B9B8877B5CF9}" srcOrd="2" destOrd="0" presId="urn:microsoft.com/office/officeart/2009/3/layout/HorizontalOrganizationChart"/>
    <dgm:cxn modelId="{13549A6A-4BC7-49D9-90E3-E02B1AE747F7}" type="presParOf" srcId="{05F6FC98-3D50-4C1F-955B-CB066C6E15A8}" destId="{E5872E34-6264-485A-9A8A-187C8262F368}" srcOrd="2" destOrd="0" presId="urn:microsoft.com/office/officeart/2009/3/layout/HorizontalOrganizationChart"/>
    <dgm:cxn modelId="{C2A1FF42-CEB0-430C-86E2-B0F2DF94EA27}" type="presParOf" srcId="{1C6A056B-A05F-4867-BF27-3A2E4161CF8E}" destId="{CF9FE539-7F78-4C05-9ACA-330B0412F706}" srcOrd="2" destOrd="0" presId="urn:microsoft.com/office/officeart/2009/3/layout/HorizontalOrganizationChart"/>
    <dgm:cxn modelId="{FC523A83-7093-479F-B20F-62EE2FD04C35}" type="presParOf" srcId="{CD858C2B-562A-43A4-9AD0-4141E0ACEE47}" destId="{DF06852F-C3F1-4E65-9868-B94512F387AC}" srcOrd="2" destOrd="0" presId="urn:microsoft.com/office/officeart/2009/3/layout/HorizontalOrganizationChart"/>
    <dgm:cxn modelId="{292A1CA7-3EBE-41D9-A18C-B97FE26A74E5}" type="presParOf" srcId="{CD858C2B-562A-43A4-9AD0-4141E0ACEE47}" destId="{B2699809-BBC4-4802-9CAB-A091B6648655}" srcOrd="3" destOrd="0" presId="urn:microsoft.com/office/officeart/2009/3/layout/HorizontalOrganizationChart"/>
    <dgm:cxn modelId="{8BCB4AD0-6C5E-49BE-99D2-03952F770763}" type="presParOf" srcId="{B2699809-BBC4-4802-9CAB-A091B6648655}" destId="{190B6D9C-906F-4578-AA07-6B17B49B00EF}" srcOrd="0" destOrd="0" presId="urn:microsoft.com/office/officeart/2009/3/layout/HorizontalOrganizationChart"/>
    <dgm:cxn modelId="{7873D1CF-96BE-4228-AE42-8284F237D248}" type="presParOf" srcId="{190B6D9C-906F-4578-AA07-6B17B49B00EF}" destId="{CAD316C6-461B-4A71-A18C-BFF8CDABA738}" srcOrd="0" destOrd="0" presId="urn:microsoft.com/office/officeart/2009/3/layout/HorizontalOrganizationChart"/>
    <dgm:cxn modelId="{748BCE90-626E-484A-B9EF-CAFEC8EB4671}" type="presParOf" srcId="{190B6D9C-906F-4578-AA07-6B17B49B00EF}" destId="{110EA148-536E-422D-8EC3-A4327E24034B}" srcOrd="1" destOrd="0" presId="urn:microsoft.com/office/officeart/2009/3/layout/HorizontalOrganizationChart"/>
    <dgm:cxn modelId="{E56FAB89-F0E8-47F5-8D9C-77CBD60DC27C}" type="presParOf" srcId="{B2699809-BBC4-4802-9CAB-A091B6648655}" destId="{EF6E84AA-454D-41D0-AB16-779B7FB07BEC}" srcOrd="1" destOrd="0" presId="urn:microsoft.com/office/officeart/2009/3/layout/HorizontalOrganizationChart"/>
    <dgm:cxn modelId="{BC123A64-F23C-45A1-AB7F-02B2BCEE6056}" type="presParOf" srcId="{EF6E84AA-454D-41D0-AB16-779B7FB07BEC}" destId="{CADD5F2E-31F7-4F80-94F8-54650C8FD5D2}" srcOrd="0" destOrd="0" presId="urn:microsoft.com/office/officeart/2009/3/layout/HorizontalOrganizationChart"/>
    <dgm:cxn modelId="{965FE454-926A-4899-9E59-4A77EA6EAEC4}" type="presParOf" srcId="{EF6E84AA-454D-41D0-AB16-779B7FB07BEC}" destId="{DDC62AD9-283E-41AB-A73B-DC5579522EDF}" srcOrd="1" destOrd="0" presId="urn:microsoft.com/office/officeart/2009/3/layout/HorizontalOrganizationChart"/>
    <dgm:cxn modelId="{08448C0D-7B52-471B-B3BB-F2B590B8ADFE}" type="presParOf" srcId="{DDC62AD9-283E-41AB-A73B-DC5579522EDF}" destId="{7E636D08-A62F-42C7-8752-2C50769C007C}" srcOrd="0" destOrd="0" presId="urn:microsoft.com/office/officeart/2009/3/layout/HorizontalOrganizationChart"/>
    <dgm:cxn modelId="{5F29E586-1C56-4F14-80A0-6F6B7463AC85}" type="presParOf" srcId="{7E636D08-A62F-42C7-8752-2C50769C007C}" destId="{0FE86C08-4E9F-4B60-8BBA-A2287061EF75}" srcOrd="0" destOrd="0" presId="urn:microsoft.com/office/officeart/2009/3/layout/HorizontalOrganizationChart"/>
    <dgm:cxn modelId="{3AB7B885-7621-4852-A2F2-99F52AF977F2}" type="presParOf" srcId="{7E636D08-A62F-42C7-8752-2C50769C007C}" destId="{E59F7BE6-AB0F-49FF-8901-389CC5DBD121}" srcOrd="1" destOrd="0" presId="urn:microsoft.com/office/officeart/2009/3/layout/HorizontalOrganizationChart"/>
    <dgm:cxn modelId="{7E92214E-438E-4486-8746-6026ADF40D65}" type="presParOf" srcId="{DDC62AD9-283E-41AB-A73B-DC5579522EDF}" destId="{588111CD-0EDB-411F-B897-A95199EF106A}" srcOrd="1" destOrd="0" presId="urn:microsoft.com/office/officeart/2009/3/layout/HorizontalOrganizationChart"/>
    <dgm:cxn modelId="{9CDF288D-6991-43B0-9E4F-8B8EFEBD8AE0}" type="presParOf" srcId="{588111CD-0EDB-411F-B897-A95199EF106A}" destId="{7FCCFD09-41D4-4389-B8AD-79A316FAA0EF}" srcOrd="0" destOrd="0" presId="urn:microsoft.com/office/officeart/2009/3/layout/HorizontalOrganizationChart"/>
    <dgm:cxn modelId="{8393B163-3D67-46A7-BB1F-5DF8EE90299F}" type="presParOf" srcId="{588111CD-0EDB-411F-B897-A95199EF106A}" destId="{1ECF043C-2926-4AD8-B1D2-440FFD6DAC61}" srcOrd="1" destOrd="0" presId="urn:microsoft.com/office/officeart/2009/3/layout/HorizontalOrganizationChart"/>
    <dgm:cxn modelId="{B2D80B0F-7ED9-4CBE-96A6-E1996E96D983}" type="presParOf" srcId="{1ECF043C-2926-4AD8-B1D2-440FFD6DAC61}" destId="{4E1C1851-71BC-437A-8BB4-934E13AC5191}" srcOrd="0" destOrd="0" presId="urn:microsoft.com/office/officeart/2009/3/layout/HorizontalOrganizationChart"/>
    <dgm:cxn modelId="{09E7F048-C1B6-42C3-A3E3-000257AAABE9}" type="presParOf" srcId="{4E1C1851-71BC-437A-8BB4-934E13AC5191}" destId="{156FDC39-8BCA-4435-8B45-49620207ABED}" srcOrd="0" destOrd="0" presId="urn:microsoft.com/office/officeart/2009/3/layout/HorizontalOrganizationChart"/>
    <dgm:cxn modelId="{2ACDCD13-AD3F-4B23-971B-8D95863F314A}" type="presParOf" srcId="{4E1C1851-71BC-437A-8BB4-934E13AC5191}" destId="{DDC44F7F-ADD0-4C40-AAAA-7F2CCDAD6956}" srcOrd="1" destOrd="0" presId="urn:microsoft.com/office/officeart/2009/3/layout/HorizontalOrganizationChart"/>
    <dgm:cxn modelId="{E7BA1050-A0F5-4C05-B416-68897E1E7043}" type="presParOf" srcId="{1ECF043C-2926-4AD8-B1D2-440FFD6DAC61}" destId="{15E08E4C-5C7D-4E4B-928B-D6FD53992D56}" srcOrd="1" destOrd="0" presId="urn:microsoft.com/office/officeart/2009/3/layout/HorizontalOrganizationChart"/>
    <dgm:cxn modelId="{5F2B737D-85E7-4C76-8037-58EF3549E540}" type="presParOf" srcId="{15E08E4C-5C7D-4E4B-928B-D6FD53992D56}" destId="{97333B9D-26EA-4990-9D0F-C2FA35C95EB8}" srcOrd="0" destOrd="0" presId="urn:microsoft.com/office/officeart/2009/3/layout/HorizontalOrganizationChart"/>
    <dgm:cxn modelId="{E6F754EC-D37F-4DC7-B620-831021122C12}" type="presParOf" srcId="{15E08E4C-5C7D-4E4B-928B-D6FD53992D56}" destId="{28F3E560-3889-45D8-BDCB-73385638A690}" srcOrd="1" destOrd="0" presId="urn:microsoft.com/office/officeart/2009/3/layout/HorizontalOrganizationChart"/>
    <dgm:cxn modelId="{A7685212-22EA-4AA8-B93A-97EB4885ECFE}" type="presParOf" srcId="{28F3E560-3889-45D8-BDCB-73385638A690}" destId="{B345B526-84B8-4DBB-BBFE-1938294F9D36}" srcOrd="0" destOrd="0" presId="urn:microsoft.com/office/officeart/2009/3/layout/HorizontalOrganizationChart"/>
    <dgm:cxn modelId="{40E1E132-5783-440A-A144-52639969344A}" type="presParOf" srcId="{B345B526-84B8-4DBB-BBFE-1938294F9D36}" destId="{406B0AE1-178C-4F95-BF75-3653A8C70DB3}" srcOrd="0" destOrd="0" presId="urn:microsoft.com/office/officeart/2009/3/layout/HorizontalOrganizationChart"/>
    <dgm:cxn modelId="{8B473C21-27D2-4EE3-92CC-BEA5682FAD37}" type="presParOf" srcId="{B345B526-84B8-4DBB-BBFE-1938294F9D36}" destId="{851F1572-3812-4BC0-BC2D-56AFE59F86F2}" srcOrd="1" destOrd="0" presId="urn:microsoft.com/office/officeart/2009/3/layout/HorizontalOrganizationChart"/>
    <dgm:cxn modelId="{802E932C-9156-47BA-AE24-6362F9455E29}" type="presParOf" srcId="{28F3E560-3889-45D8-BDCB-73385638A690}" destId="{5D7F6BCD-B923-4B32-950F-2137EEA0CE9A}" srcOrd="1" destOrd="0" presId="urn:microsoft.com/office/officeart/2009/3/layout/HorizontalOrganizationChart"/>
    <dgm:cxn modelId="{21F350B3-93AD-46D5-A8DF-89550C575FD2}" type="presParOf" srcId="{5D7F6BCD-B923-4B32-950F-2137EEA0CE9A}" destId="{F3409F3D-CA0A-4778-8C2B-E38538075353}" srcOrd="0" destOrd="0" presId="urn:microsoft.com/office/officeart/2009/3/layout/HorizontalOrganizationChart"/>
    <dgm:cxn modelId="{2DF20B91-969E-48E5-A9E7-20C0D2681194}" type="presParOf" srcId="{5D7F6BCD-B923-4B32-950F-2137EEA0CE9A}" destId="{694EC8DE-4C98-4EEF-8ACD-205E2E7BBC53}" srcOrd="1" destOrd="0" presId="urn:microsoft.com/office/officeart/2009/3/layout/HorizontalOrganizationChart"/>
    <dgm:cxn modelId="{3D0B656F-5E29-4A7D-8DA6-10F36DADE9C5}" type="presParOf" srcId="{694EC8DE-4C98-4EEF-8ACD-205E2E7BBC53}" destId="{526BA790-1B64-4073-AB3F-12F213F294D5}" srcOrd="0" destOrd="0" presId="urn:microsoft.com/office/officeart/2009/3/layout/HorizontalOrganizationChart"/>
    <dgm:cxn modelId="{1D57858F-2951-41C6-A4D2-8C2A2101B8FB}" type="presParOf" srcId="{526BA790-1B64-4073-AB3F-12F213F294D5}" destId="{9A016DCF-E8CF-4BA6-9A74-7B8129E3CDDB}" srcOrd="0" destOrd="0" presId="urn:microsoft.com/office/officeart/2009/3/layout/HorizontalOrganizationChart"/>
    <dgm:cxn modelId="{93D63013-AADC-45C7-A0EC-4E64BDA8B866}" type="presParOf" srcId="{526BA790-1B64-4073-AB3F-12F213F294D5}" destId="{F0F85DA9-02D1-4F25-BFFF-AD89C32BBB51}" srcOrd="1" destOrd="0" presId="urn:microsoft.com/office/officeart/2009/3/layout/HorizontalOrganizationChart"/>
    <dgm:cxn modelId="{3F582FA5-0486-4F47-B184-0A8F3DBCED0E}" type="presParOf" srcId="{694EC8DE-4C98-4EEF-8ACD-205E2E7BBC53}" destId="{2C4B4E36-165C-4DCA-9987-0694F5B1208A}" srcOrd="1" destOrd="0" presId="urn:microsoft.com/office/officeart/2009/3/layout/HorizontalOrganizationChart"/>
    <dgm:cxn modelId="{22195E91-FB51-4FA1-BD93-3D0D3805F287}" type="presParOf" srcId="{694EC8DE-4C98-4EEF-8ACD-205E2E7BBC53}" destId="{F0D6486D-666E-4669-B2BD-9E5BF817D639}" srcOrd="2" destOrd="0" presId="urn:microsoft.com/office/officeart/2009/3/layout/HorizontalOrganizationChart"/>
    <dgm:cxn modelId="{0045572F-6B0A-4E91-A934-BBD0A4A90D8F}" type="presParOf" srcId="{5D7F6BCD-B923-4B32-950F-2137EEA0CE9A}" destId="{8F2D2126-5149-4343-8D12-C26D8A90DA8C}" srcOrd="2" destOrd="0" presId="urn:microsoft.com/office/officeart/2009/3/layout/HorizontalOrganizationChart"/>
    <dgm:cxn modelId="{FC272337-F3D1-48B8-A7F0-B7DD1272B04A}" type="presParOf" srcId="{5D7F6BCD-B923-4B32-950F-2137EEA0CE9A}" destId="{E451E874-3C62-41ED-9E24-9685463D9BAF}" srcOrd="3" destOrd="0" presId="urn:microsoft.com/office/officeart/2009/3/layout/HorizontalOrganizationChart"/>
    <dgm:cxn modelId="{0828755E-687A-46F8-89BF-4117052D8A15}" type="presParOf" srcId="{E451E874-3C62-41ED-9E24-9685463D9BAF}" destId="{4A532CDB-CA1A-42B8-93B6-261E5B2EEC1A}" srcOrd="0" destOrd="0" presId="urn:microsoft.com/office/officeart/2009/3/layout/HorizontalOrganizationChart"/>
    <dgm:cxn modelId="{8DE14ABF-9C26-434C-81C6-6054C2334AE2}" type="presParOf" srcId="{4A532CDB-CA1A-42B8-93B6-261E5B2EEC1A}" destId="{FE82602B-CA25-48A9-95B8-CDD1FC914AB4}" srcOrd="0" destOrd="0" presId="urn:microsoft.com/office/officeart/2009/3/layout/HorizontalOrganizationChart"/>
    <dgm:cxn modelId="{F0222AFB-1009-4D80-BA4A-E7B9010C04B0}" type="presParOf" srcId="{4A532CDB-CA1A-42B8-93B6-261E5B2EEC1A}" destId="{572CCA6B-AD92-4476-A6E2-7570B37D11DA}" srcOrd="1" destOrd="0" presId="urn:microsoft.com/office/officeart/2009/3/layout/HorizontalOrganizationChart"/>
    <dgm:cxn modelId="{240DEDA1-FC69-418C-8D61-54C8D04FB0D3}" type="presParOf" srcId="{E451E874-3C62-41ED-9E24-9685463D9BAF}" destId="{DD674215-1CDC-4F44-AAB6-AF5285B08FBD}" srcOrd="1" destOrd="0" presId="urn:microsoft.com/office/officeart/2009/3/layout/HorizontalOrganizationChart"/>
    <dgm:cxn modelId="{0B590C5A-2E8E-4384-8369-235C34EAD524}" type="presParOf" srcId="{E451E874-3C62-41ED-9E24-9685463D9BAF}" destId="{F8FBACDD-0151-4F61-8505-0A0223E39340}" srcOrd="2" destOrd="0" presId="urn:microsoft.com/office/officeart/2009/3/layout/HorizontalOrganizationChart"/>
    <dgm:cxn modelId="{5E65C6B4-298A-4A19-9BF5-756711E26282}" type="presParOf" srcId="{28F3E560-3889-45D8-BDCB-73385638A690}" destId="{8D270E79-40D6-486A-9D51-F510EB393383}" srcOrd="2" destOrd="0" presId="urn:microsoft.com/office/officeart/2009/3/layout/HorizontalOrganizationChart"/>
    <dgm:cxn modelId="{1F57E51A-88E7-49ED-BAB1-6CF9EDE1315B}" type="presParOf" srcId="{15E08E4C-5C7D-4E4B-928B-D6FD53992D56}" destId="{A2FF56AC-79A7-4DAB-B883-07D7AE431F1B}" srcOrd="2" destOrd="0" presId="urn:microsoft.com/office/officeart/2009/3/layout/HorizontalOrganizationChart"/>
    <dgm:cxn modelId="{B4D331AB-4B51-4725-A07C-FF90833F91F3}" type="presParOf" srcId="{15E08E4C-5C7D-4E4B-928B-D6FD53992D56}" destId="{FE76601B-8F45-46D4-B078-56278D51DDA3}" srcOrd="3" destOrd="0" presId="urn:microsoft.com/office/officeart/2009/3/layout/HorizontalOrganizationChart"/>
    <dgm:cxn modelId="{44D64FD2-8859-4966-864F-8D211DC9B413}" type="presParOf" srcId="{FE76601B-8F45-46D4-B078-56278D51DDA3}" destId="{DA879256-30EB-49A9-8CCA-A0162D0B4FC6}" srcOrd="0" destOrd="0" presId="urn:microsoft.com/office/officeart/2009/3/layout/HorizontalOrganizationChart"/>
    <dgm:cxn modelId="{7E889C88-F19F-494F-8485-7E75550FE6ED}" type="presParOf" srcId="{DA879256-30EB-49A9-8CCA-A0162D0B4FC6}" destId="{1AB2BA71-C358-4CA7-B584-A7F07748E1AE}" srcOrd="0" destOrd="0" presId="urn:microsoft.com/office/officeart/2009/3/layout/HorizontalOrganizationChart"/>
    <dgm:cxn modelId="{11D4AE99-D2A1-4477-A7D3-AD7C4927512D}" type="presParOf" srcId="{DA879256-30EB-49A9-8CCA-A0162D0B4FC6}" destId="{CE6986B4-4FB0-4087-B450-03055679BE52}" srcOrd="1" destOrd="0" presId="urn:microsoft.com/office/officeart/2009/3/layout/HorizontalOrganizationChart"/>
    <dgm:cxn modelId="{7609FE60-49BC-4A44-A809-58FFDCB3BFEC}" type="presParOf" srcId="{FE76601B-8F45-46D4-B078-56278D51DDA3}" destId="{4471A3CF-F6E3-4C6A-A44F-86768A875DE7}" srcOrd="1" destOrd="0" presId="urn:microsoft.com/office/officeart/2009/3/layout/HorizontalOrganizationChart"/>
    <dgm:cxn modelId="{67F188B7-A5CD-4D41-8380-A042A109B989}" type="presParOf" srcId="{4471A3CF-F6E3-4C6A-A44F-86768A875DE7}" destId="{9476744D-6BD7-4B47-B62E-C376A511FCDB}" srcOrd="0" destOrd="0" presId="urn:microsoft.com/office/officeart/2009/3/layout/HorizontalOrganizationChart"/>
    <dgm:cxn modelId="{495B7D8C-7030-4E58-A912-B8B0FFD1A2B2}" type="presParOf" srcId="{4471A3CF-F6E3-4C6A-A44F-86768A875DE7}" destId="{5A8A2724-3891-433F-8DB0-1F92F376B46F}" srcOrd="1" destOrd="0" presId="urn:microsoft.com/office/officeart/2009/3/layout/HorizontalOrganizationChart"/>
    <dgm:cxn modelId="{685C1BA5-A940-45C8-A5C3-1CCC385AB129}" type="presParOf" srcId="{5A8A2724-3891-433F-8DB0-1F92F376B46F}" destId="{C48BEE84-60E7-4708-98C4-3F75003566B8}" srcOrd="0" destOrd="0" presId="urn:microsoft.com/office/officeart/2009/3/layout/HorizontalOrganizationChart"/>
    <dgm:cxn modelId="{D46C6969-AC3C-4B76-96DF-23105C9E97DC}" type="presParOf" srcId="{C48BEE84-60E7-4708-98C4-3F75003566B8}" destId="{E67F14CD-0BB5-4976-9158-3CBB8815B996}" srcOrd="0" destOrd="0" presId="urn:microsoft.com/office/officeart/2009/3/layout/HorizontalOrganizationChart"/>
    <dgm:cxn modelId="{654866AC-22CB-4745-9284-2ED9F915D939}" type="presParOf" srcId="{C48BEE84-60E7-4708-98C4-3F75003566B8}" destId="{556626B0-3CBE-4CFE-B2AF-585BDA4CE4AA}" srcOrd="1" destOrd="0" presId="urn:microsoft.com/office/officeart/2009/3/layout/HorizontalOrganizationChart"/>
    <dgm:cxn modelId="{82C8CD7B-96F2-44B9-84BB-54B6FAF17C2E}" type="presParOf" srcId="{5A8A2724-3891-433F-8DB0-1F92F376B46F}" destId="{F1DD94F0-008A-4038-BEB9-7B8ECAC6D8A1}" srcOrd="1" destOrd="0" presId="urn:microsoft.com/office/officeart/2009/3/layout/HorizontalOrganizationChart"/>
    <dgm:cxn modelId="{960EBFCA-435C-4D26-A06B-6E8F5A676242}" type="presParOf" srcId="{5A8A2724-3891-433F-8DB0-1F92F376B46F}" destId="{478A3425-B655-42A1-8190-14DC2AA3A6C5}" srcOrd="2" destOrd="0" presId="urn:microsoft.com/office/officeart/2009/3/layout/HorizontalOrganizationChart"/>
    <dgm:cxn modelId="{05020DE8-4401-4EDC-AB52-45C3E17F1677}" type="presParOf" srcId="{FE76601B-8F45-46D4-B078-56278D51DDA3}" destId="{FCC640EA-0C54-44AC-8A1C-0C475751C7CC}" srcOrd="2" destOrd="0" presId="urn:microsoft.com/office/officeart/2009/3/layout/HorizontalOrganizationChart"/>
    <dgm:cxn modelId="{97570746-7005-4969-8334-8522EFDC52BD}" type="presParOf" srcId="{1ECF043C-2926-4AD8-B1D2-440FFD6DAC61}" destId="{8A698184-95E6-4E2F-89AF-2875E14A5B68}" srcOrd="2" destOrd="0" presId="urn:microsoft.com/office/officeart/2009/3/layout/HorizontalOrganizationChart"/>
    <dgm:cxn modelId="{043E0F13-C0E8-4F81-8B49-7BB305800F52}" type="presParOf" srcId="{588111CD-0EDB-411F-B897-A95199EF106A}" destId="{F9984355-B7FE-4A40-ACB2-6F9824FD8DF2}" srcOrd="2" destOrd="0" presId="urn:microsoft.com/office/officeart/2009/3/layout/HorizontalOrganizationChart"/>
    <dgm:cxn modelId="{D0EF5CDA-D006-4092-8C64-466810095E9C}" type="presParOf" srcId="{588111CD-0EDB-411F-B897-A95199EF106A}" destId="{4415CC50-73C4-4F59-8B75-916DB32B7CE1}" srcOrd="3" destOrd="0" presId="urn:microsoft.com/office/officeart/2009/3/layout/HorizontalOrganizationChart"/>
    <dgm:cxn modelId="{0B05E622-829F-4287-8376-BEBAC75A2FA5}" type="presParOf" srcId="{4415CC50-73C4-4F59-8B75-916DB32B7CE1}" destId="{1231EA29-D2CB-4D3D-992C-43F898616E6F}" srcOrd="0" destOrd="0" presId="urn:microsoft.com/office/officeart/2009/3/layout/HorizontalOrganizationChart"/>
    <dgm:cxn modelId="{DDAA8D24-BB28-41A8-80C9-5071F83B24D6}" type="presParOf" srcId="{1231EA29-D2CB-4D3D-992C-43F898616E6F}" destId="{23A89D68-2611-4562-A869-7217F6ECCEE2}" srcOrd="0" destOrd="0" presId="urn:microsoft.com/office/officeart/2009/3/layout/HorizontalOrganizationChart"/>
    <dgm:cxn modelId="{85291D07-0BB8-4541-BF56-9C3066473027}" type="presParOf" srcId="{1231EA29-D2CB-4D3D-992C-43F898616E6F}" destId="{B4CA04BA-83E3-40C2-B658-A79C4A93FB1A}" srcOrd="1" destOrd="0" presId="urn:microsoft.com/office/officeart/2009/3/layout/HorizontalOrganizationChart"/>
    <dgm:cxn modelId="{41C9F579-4FFB-4F95-A024-C9CE7CD41CB5}" type="presParOf" srcId="{4415CC50-73C4-4F59-8B75-916DB32B7CE1}" destId="{938DF1E3-A937-45E6-B4D3-EE8C3B618689}" srcOrd="1" destOrd="0" presId="urn:microsoft.com/office/officeart/2009/3/layout/HorizontalOrganizationChart"/>
    <dgm:cxn modelId="{56242219-F405-4770-B6E4-E0B01C781D8C}" type="presParOf" srcId="{938DF1E3-A937-45E6-B4D3-EE8C3B618689}" destId="{9090573E-9AC0-4ED2-B31C-48A8D2B99FBA}" srcOrd="0" destOrd="0" presId="urn:microsoft.com/office/officeart/2009/3/layout/HorizontalOrganizationChart"/>
    <dgm:cxn modelId="{EBA5C2DD-3DAB-401D-9390-C6D501DC7E09}" type="presParOf" srcId="{938DF1E3-A937-45E6-B4D3-EE8C3B618689}" destId="{B9F8EAAB-0293-4405-810D-1F3FAF8E5DDD}" srcOrd="1" destOrd="0" presId="urn:microsoft.com/office/officeart/2009/3/layout/HorizontalOrganizationChart"/>
    <dgm:cxn modelId="{9E0BEF26-E510-45E5-B957-8CEDFB4F569A}" type="presParOf" srcId="{B9F8EAAB-0293-4405-810D-1F3FAF8E5DDD}" destId="{A25A2B6D-BB62-488C-A0B3-B8A6B4BD9614}" srcOrd="0" destOrd="0" presId="urn:microsoft.com/office/officeart/2009/3/layout/HorizontalOrganizationChart"/>
    <dgm:cxn modelId="{AC1D8BF4-A2AD-43F5-9B21-D6393E7CEEBA}" type="presParOf" srcId="{A25A2B6D-BB62-488C-A0B3-B8A6B4BD9614}" destId="{0243F1D9-11D0-4968-A4DE-C15F047B4C0C}" srcOrd="0" destOrd="0" presId="urn:microsoft.com/office/officeart/2009/3/layout/HorizontalOrganizationChart"/>
    <dgm:cxn modelId="{79DC97F8-25A7-4BEA-9C94-6DCC97F26FF6}" type="presParOf" srcId="{A25A2B6D-BB62-488C-A0B3-B8A6B4BD9614}" destId="{1F4CA58B-5A50-4846-94FC-B223E55278D9}" srcOrd="1" destOrd="0" presId="urn:microsoft.com/office/officeart/2009/3/layout/HorizontalOrganizationChart"/>
    <dgm:cxn modelId="{21F44BAC-A57E-47F0-A4D9-0CAC3C6E3685}" type="presParOf" srcId="{B9F8EAAB-0293-4405-810D-1F3FAF8E5DDD}" destId="{AB94EB80-6500-4876-A009-EB8D1B57A387}" srcOrd="1" destOrd="0" presId="urn:microsoft.com/office/officeart/2009/3/layout/HorizontalOrganizationChart"/>
    <dgm:cxn modelId="{570961D5-F726-4E41-ACBE-3D6861B696B3}" type="presParOf" srcId="{AB94EB80-6500-4876-A009-EB8D1B57A387}" destId="{1581F743-DE81-4AF2-B93D-69E297903A81}" srcOrd="0" destOrd="0" presId="urn:microsoft.com/office/officeart/2009/3/layout/HorizontalOrganizationChart"/>
    <dgm:cxn modelId="{910A6AA8-00A5-46FF-AF07-C973A804CF8D}" type="presParOf" srcId="{AB94EB80-6500-4876-A009-EB8D1B57A387}" destId="{8BD8BEA4-3394-4F4A-8405-5F74E445B505}" srcOrd="1" destOrd="0" presId="urn:microsoft.com/office/officeart/2009/3/layout/HorizontalOrganizationChart"/>
    <dgm:cxn modelId="{85DC6AF4-AEF6-45BB-9BAC-CFB5099A44C1}" type="presParOf" srcId="{8BD8BEA4-3394-4F4A-8405-5F74E445B505}" destId="{7FE4BD64-5ED1-4236-9ED2-254148AD32DA}" srcOrd="0" destOrd="0" presId="urn:microsoft.com/office/officeart/2009/3/layout/HorizontalOrganizationChart"/>
    <dgm:cxn modelId="{31FF6793-3C02-4EEA-9222-D8FBD976F312}" type="presParOf" srcId="{7FE4BD64-5ED1-4236-9ED2-254148AD32DA}" destId="{4F8CEF92-545D-4D30-AC17-296535E7AD81}" srcOrd="0" destOrd="0" presId="urn:microsoft.com/office/officeart/2009/3/layout/HorizontalOrganizationChart"/>
    <dgm:cxn modelId="{A4931AA9-D4B8-4658-9ACC-D683E9A8D260}" type="presParOf" srcId="{7FE4BD64-5ED1-4236-9ED2-254148AD32DA}" destId="{68116E17-8B27-483C-81E3-0CB7B54D7213}" srcOrd="1" destOrd="0" presId="urn:microsoft.com/office/officeart/2009/3/layout/HorizontalOrganizationChart"/>
    <dgm:cxn modelId="{6DD6DFE6-817C-4B9B-AE79-5E712402694C}" type="presParOf" srcId="{8BD8BEA4-3394-4F4A-8405-5F74E445B505}" destId="{27E2BB57-E389-4709-8078-ADFFC26D4222}" srcOrd="1" destOrd="0" presId="urn:microsoft.com/office/officeart/2009/3/layout/HorizontalOrganizationChart"/>
    <dgm:cxn modelId="{DAEA2006-3F2F-4DE2-8FC6-5C235E00835B}" type="presParOf" srcId="{8BD8BEA4-3394-4F4A-8405-5F74E445B505}" destId="{A46FC6D1-616D-4E0D-AD7C-8705AE562E16}" srcOrd="2" destOrd="0" presId="urn:microsoft.com/office/officeart/2009/3/layout/HorizontalOrganizationChart"/>
    <dgm:cxn modelId="{271D2D40-C0A6-4FAC-9953-68FFAA9D976A}" type="presParOf" srcId="{AB94EB80-6500-4876-A009-EB8D1B57A387}" destId="{23DDDB58-4EF7-4218-90F9-ECB81218A3D8}" srcOrd="2" destOrd="0" presId="urn:microsoft.com/office/officeart/2009/3/layout/HorizontalOrganizationChart"/>
    <dgm:cxn modelId="{96BBE36F-5DD6-4114-BECE-126012EC61CC}" type="presParOf" srcId="{AB94EB80-6500-4876-A009-EB8D1B57A387}" destId="{E0B8E8F7-5980-46C9-8CA1-98CD01AF41E5}" srcOrd="3" destOrd="0" presId="urn:microsoft.com/office/officeart/2009/3/layout/HorizontalOrganizationChart"/>
    <dgm:cxn modelId="{7325C025-84E3-4CC1-8F77-C64B0439B809}" type="presParOf" srcId="{E0B8E8F7-5980-46C9-8CA1-98CD01AF41E5}" destId="{FA4FE650-70F0-40F8-A366-2EC212B3D803}" srcOrd="0" destOrd="0" presId="urn:microsoft.com/office/officeart/2009/3/layout/HorizontalOrganizationChart"/>
    <dgm:cxn modelId="{BEFDD591-4258-4A52-B204-453E118A2648}" type="presParOf" srcId="{FA4FE650-70F0-40F8-A366-2EC212B3D803}" destId="{9E13B21B-198C-445C-A6E6-8454733F0DCA}" srcOrd="0" destOrd="0" presId="urn:microsoft.com/office/officeart/2009/3/layout/HorizontalOrganizationChart"/>
    <dgm:cxn modelId="{06E01866-6B60-4FC7-93CB-C28CF9019B30}" type="presParOf" srcId="{FA4FE650-70F0-40F8-A366-2EC212B3D803}" destId="{5C553EAC-7DC5-4815-B115-C643B080E493}" srcOrd="1" destOrd="0" presId="urn:microsoft.com/office/officeart/2009/3/layout/HorizontalOrganizationChart"/>
    <dgm:cxn modelId="{37EC8FE9-F073-409A-8DB2-A82E5E724C3B}" type="presParOf" srcId="{E0B8E8F7-5980-46C9-8CA1-98CD01AF41E5}" destId="{E37943D7-8D0C-4753-9523-BBABB4D2D3C2}" srcOrd="1" destOrd="0" presId="urn:microsoft.com/office/officeart/2009/3/layout/HorizontalOrganizationChart"/>
    <dgm:cxn modelId="{CCE03516-4CD8-40B3-9A23-807A9FA5F181}" type="presParOf" srcId="{E0B8E8F7-5980-46C9-8CA1-98CD01AF41E5}" destId="{425F8DB3-5A77-4D85-BA39-1117D82D85C3}" srcOrd="2" destOrd="0" presId="urn:microsoft.com/office/officeart/2009/3/layout/HorizontalOrganizationChart"/>
    <dgm:cxn modelId="{39DA1011-590C-4BC2-AAEE-39CFF96E7D58}" type="presParOf" srcId="{B9F8EAAB-0293-4405-810D-1F3FAF8E5DDD}" destId="{797D0325-69D7-49C3-8720-EA4DADAA4628}" srcOrd="2" destOrd="0" presId="urn:microsoft.com/office/officeart/2009/3/layout/HorizontalOrganizationChart"/>
    <dgm:cxn modelId="{FF650E06-A05F-4935-813D-EF82C06E057B}" type="presParOf" srcId="{4415CC50-73C4-4F59-8B75-916DB32B7CE1}" destId="{42714FE4-DA71-48CB-BE2F-6E419B937449}" srcOrd="2" destOrd="0" presId="urn:microsoft.com/office/officeart/2009/3/layout/HorizontalOrganizationChart"/>
    <dgm:cxn modelId="{5E736D69-41D2-441A-864C-B7B4CF936599}" type="presParOf" srcId="{DDC62AD9-283E-41AB-A73B-DC5579522EDF}" destId="{C12BCBBF-3E44-44B9-A1A4-91EA491E7AF7}" srcOrd="2" destOrd="0" presId="urn:microsoft.com/office/officeart/2009/3/layout/HorizontalOrganizationChart"/>
    <dgm:cxn modelId="{C951CF8F-E458-4BC7-9706-EB6E1ADBF38E}" type="presParOf" srcId="{B2699809-BBC4-4802-9CAB-A091B6648655}" destId="{6B5366DA-02EC-484A-BC8D-70758B0798B7}" srcOrd="2" destOrd="0" presId="urn:microsoft.com/office/officeart/2009/3/layout/HorizontalOrganizationChart"/>
    <dgm:cxn modelId="{D2FA5EC6-C356-4249-866A-6FE5EED18A37}" type="presParOf" srcId="{2006E7A2-10D7-4A70-834B-DF01862851C3}" destId="{4D49717A-891F-4482-B9BF-556D9E7EF639}" srcOrd="2" destOrd="0" presId="urn:microsoft.com/office/officeart/2009/3/layout/HorizontalOrganizationChart"/>
    <dgm:cxn modelId="{7057FB80-9DD6-404D-A5CF-E437EA597A5F}" type="presParOf" srcId="{F6EDE7D2-6AF4-452C-B904-FD300124E5CF}" destId="{0741C3A9-8431-4400-816D-2308770D8D57}" srcOrd="2" destOrd="0" presId="urn:microsoft.com/office/officeart/2009/3/layout/HorizontalOrganizationChart"/>
    <dgm:cxn modelId="{C9699D6F-B3DB-4B7D-8353-554D2F44B2B4}" type="presParOf" srcId="{0961F1F9-5A42-4040-B4E1-5636F9C9F489}" destId="{770E951E-417E-408F-85F5-9144454588B9}" srcOrd="2" destOrd="0" presId="urn:microsoft.com/office/officeart/2009/3/layout/HorizontalOrganizationChart"/>
    <dgm:cxn modelId="{3FBC15B6-E0B8-431B-84E0-4DC1E6910A85}" type="presParOf" srcId="{FCB06C5D-828F-44A2-8F32-4C9DA239667B}" destId="{084371A8-FAD8-430C-B727-2737FE787B1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8F50CC-F361-4D77-8662-632E5D91365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da-DK"/>
        </a:p>
      </dgm:t>
    </dgm:pt>
    <dgm:pt modelId="{39B65358-F9A1-41FB-A154-5F99CA653BB6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Hjortekalv</a:t>
          </a:r>
          <a:endParaRPr lang="da-DK" dirty="0"/>
        </a:p>
      </dgm:t>
    </dgm:pt>
    <dgm:pt modelId="{732B88EA-C530-4717-995B-8A24E415375F}" type="parTrans" cxnId="{1C9DA415-1FEF-46E8-941C-7DB566076FFF}">
      <dgm:prSet/>
      <dgm:spPr/>
      <dgm:t>
        <a:bodyPr/>
        <a:lstStyle/>
        <a:p>
          <a:endParaRPr lang="da-DK"/>
        </a:p>
      </dgm:t>
    </dgm:pt>
    <dgm:pt modelId="{6F290E99-D86D-4A63-8C52-89585F52BB9C}" type="sibTrans" cxnId="{1C9DA415-1FEF-46E8-941C-7DB566076FFF}">
      <dgm:prSet/>
      <dgm:spPr/>
      <dgm:t>
        <a:bodyPr/>
        <a:lstStyle/>
        <a:p>
          <a:endParaRPr lang="da-DK"/>
        </a:p>
      </dgm:t>
    </dgm:pt>
    <dgm:pt modelId="{F44FCDA0-04A2-44F6-82B7-E047F4445525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1 årig hjort</a:t>
          </a:r>
          <a:endParaRPr lang="da-DK" dirty="0"/>
        </a:p>
      </dgm:t>
    </dgm:pt>
    <dgm:pt modelId="{AC7998C1-E109-4FA0-882F-B2AC0B6261A3}" type="parTrans" cxnId="{44BF197B-09E0-4A84-8070-7B6C16EF56F4}">
      <dgm:prSet/>
      <dgm:spPr/>
      <dgm:t>
        <a:bodyPr/>
        <a:lstStyle/>
        <a:p>
          <a:endParaRPr lang="da-DK"/>
        </a:p>
      </dgm:t>
    </dgm:pt>
    <dgm:pt modelId="{85723085-68BA-4986-AB23-35ABF1E53060}" type="sibTrans" cxnId="{44BF197B-09E0-4A84-8070-7B6C16EF56F4}">
      <dgm:prSet/>
      <dgm:spPr/>
      <dgm:t>
        <a:bodyPr/>
        <a:lstStyle/>
        <a:p>
          <a:endParaRPr lang="da-DK"/>
        </a:p>
      </dgm:t>
    </dgm:pt>
    <dgm:pt modelId="{0E4CD8AE-950C-4971-BD17-4BDDCDC50F94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2 årig hjort</a:t>
          </a:r>
          <a:endParaRPr lang="da-DK" dirty="0"/>
        </a:p>
      </dgm:t>
    </dgm:pt>
    <dgm:pt modelId="{B8B1BC82-F21D-4204-A17D-48B158FD4FEC}" type="parTrans" cxnId="{E910E3E3-CD34-42B4-9B07-D86970394147}">
      <dgm:prSet/>
      <dgm:spPr/>
      <dgm:t>
        <a:bodyPr/>
        <a:lstStyle/>
        <a:p>
          <a:endParaRPr lang="da-DK"/>
        </a:p>
      </dgm:t>
    </dgm:pt>
    <dgm:pt modelId="{40769464-AAF0-4CFE-99B2-DB9B4C41C097}" type="sibTrans" cxnId="{E910E3E3-CD34-42B4-9B07-D86970394147}">
      <dgm:prSet/>
      <dgm:spPr/>
      <dgm:t>
        <a:bodyPr/>
        <a:lstStyle/>
        <a:p>
          <a:endParaRPr lang="da-DK"/>
        </a:p>
      </dgm:t>
    </dgm:pt>
    <dgm:pt modelId="{D190F3F1-4D42-49FC-9C14-F5CDD2CBFAFD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4 årig hjort</a:t>
          </a:r>
          <a:endParaRPr lang="da-DK" dirty="0"/>
        </a:p>
      </dgm:t>
    </dgm:pt>
    <dgm:pt modelId="{5FFF57F7-3831-4D1A-9717-6EEE8DD221E2}" type="parTrans" cxnId="{D509BC4A-497D-4E98-BBB6-60378DD0875C}">
      <dgm:prSet/>
      <dgm:spPr/>
      <dgm:t>
        <a:bodyPr/>
        <a:lstStyle/>
        <a:p>
          <a:endParaRPr lang="da-DK"/>
        </a:p>
      </dgm:t>
    </dgm:pt>
    <dgm:pt modelId="{7B5D73B5-6681-42C8-8CF5-FEBC147D463D}" type="sibTrans" cxnId="{D509BC4A-497D-4E98-BBB6-60378DD0875C}">
      <dgm:prSet/>
      <dgm:spPr/>
      <dgm:t>
        <a:bodyPr/>
        <a:lstStyle/>
        <a:p>
          <a:endParaRPr lang="da-DK"/>
        </a:p>
      </dgm:t>
    </dgm:pt>
    <dgm:pt modelId="{7C3169C0-8C3A-49CD-82EA-4C7B2E777B59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5 årig hjort</a:t>
          </a:r>
          <a:endParaRPr lang="da-DK" dirty="0"/>
        </a:p>
      </dgm:t>
    </dgm:pt>
    <dgm:pt modelId="{5BBEC9A3-7DAC-454C-AD8B-5BE92CCD65EF}" type="parTrans" cxnId="{BA238178-B9B9-4059-9546-7A705F45E587}">
      <dgm:prSet/>
      <dgm:spPr/>
      <dgm:t>
        <a:bodyPr/>
        <a:lstStyle/>
        <a:p>
          <a:endParaRPr lang="da-DK"/>
        </a:p>
      </dgm:t>
    </dgm:pt>
    <dgm:pt modelId="{17EF1AE0-A98D-421E-B4A9-46641DC8C016}" type="sibTrans" cxnId="{BA238178-B9B9-4059-9546-7A705F45E587}">
      <dgm:prSet/>
      <dgm:spPr/>
      <dgm:t>
        <a:bodyPr/>
        <a:lstStyle/>
        <a:p>
          <a:endParaRPr lang="da-DK"/>
        </a:p>
      </dgm:t>
    </dgm:pt>
    <dgm:pt modelId="{2AFA8CA4-23B4-48F1-83B2-D29F7715CC2A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6 årig hjort</a:t>
          </a:r>
          <a:endParaRPr lang="da-DK" dirty="0"/>
        </a:p>
      </dgm:t>
    </dgm:pt>
    <dgm:pt modelId="{9ECEF76C-54D3-4050-A895-35329E897D5A}" type="parTrans" cxnId="{C4A980ED-A483-44D7-9F6B-A793E040DE52}">
      <dgm:prSet/>
      <dgm:spPr/>
      <dgm:t>
        <a:bodyPr/>
        <a:lstStyle/>
        <a:p>
          <a:endParaRPr lang="da-DK"/>
        </a:p>
      </dgm:t>
    </dgm:pt>
    <dgm:pt modelId="{44E6C040-5AAF-4822-AC9A-89CC18F272A0}" type="sibTrans" cxnId="{C4A980ED-A483-44D7-9F6B-A793E040DE52}">
      <dgm:prSet/>
      <dgm:spPr/>
      <dgm:t>
        <a:bodyPr/>
        <a:lstStyle/>
        <a:p>
          <a:endParaRPr lang="da-DK"/>
        </a:p>
      </dgm:t>
    </dgm:pt>
    <dgm:pt modelId="{E7D199FB-8583-4120-A7FE-9FE083DD010C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7 årig hjort</a:t>
          </a:r>
          <a:endParaRPr lang="da-DK" dirty="0"/>
        </a:p>
      </dgm:t>
    </dgm:pt>
    <dgm:pt modelId="{3DA88545-0751-441A-A9A4-C7B96F6B502E}" type="parTrans" cxnId="{373C0C2D-103A-4926-B8A2-F54F415846DF}">
      <dgm:prSet/>
      <dgm:spPr/>
      <dgm:t>
        <a:bodyPr/>
        <a:lstStyle/>
        <a:p>
          <a:endParaRPr lang="da-DK"/>
        </a:p>
      </dgm:t>
    </dgm:pt>
    <dgm:pt modelId="{DC9F1239-BA39-4DC8-9CFB-DEAA4B4C1F1E}" type="sibTrans" cxnId="{373C0C2D-103A-4926-B8A2-F54F415846DF}">
      <dgm:prSet/>
      <dgm:spPr/>
      <dgm:t>
        <a:bodyPr/>
        <a:lstStyle/>
        <a:p>
          <a:endParaRPr lang="da-DK"/>
        </a:p>
      </dgm:t>
    </dgm:pt>
    <dgm:pt modelId="{4F745BF1-1761-4E1D-A5E8-D93F0B46082B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8 årig hjort</a:t>
          </a:r>
          <a:endParaRPr lang="da-DK" dirty="0"/>
        </a:p>
      </dgm:t>
    </dgm:pt>
    <dgm:pt modelId="{E4A15587-8C3C-4D0F-800C-1634F975F42E}" type="parTrans" cxnId="{79A9BF94-4EF1-4BE6-B66C-438991287CD4}">
      <dgm:prSet/>
      <dgm:spPr/>
      <dgm:t>
        <a:bodyPr/>
        <a:lstStyle/>
        <a:p>
          <a:endParaRPr lang="da-DK"/>
        </a:p>
      </dgm:t>
    </dgm:pt>
    <dgm:pt modelId="{8C983182-C337-4831-B84D-B0E926955285}" type="sibTrans" cxnId="{79A9BF94-4EF1-4BE6-B66C-438991287CD4}">
      <dgm:prSet/>
      <dgm:spPr/>
      <dgm:t>
        <a:bodyPr/>
        <a:lstStyle/>
        <a:p>
          <a:endParaRPr lang="da-DK"/>
        </a:p>
      </dgm:t>
    </dgm:pt>
    <dgm:pt modelId="{ACD99D62-552C-4E79-9E28-FD9EA24794CD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3 årig hjort</a:t>
          </a:r>
          <a:endParaRPr lang="da-DK" dirty="0"/>
        </a:p>
      </dgm:t>
    </dgm:pt>
    <dgm:pt modelId="{7896F007-4298-4B02-B30B-B86E56A5B6EF}" type="parTrans" cxnId="{94871851-2602-413B-A80C-7AFA0A2B7BE9}">
      <dgm:prSet/>
      <dgm:spPr/>
      <dgm:t>
        <a:bodyPr/>
        <a:lstStyle/>
        <a:p>
          <a:endParaRPr lang="da-DK"/>
        </a:p>
      </dgm:t>
    </dgm:pt>
    <dgm:pt modelId="{09BAB2C3-FDE0-4027-AC9E-F4F80D60B940}" type="sibTrans" cxnId="{94871851-2602-413B-A80C-7AFA0A2B7BE9}">
      <dgm:prSet/>
      <dgm:spPr/>
      <dgm:t>
        <a:bodyPr/>
        <a:lstStyle/>
        <a:p>
          <a:endParaRPr lang="da-DK"/>
        </a:p>
      </dgm:t>
    </dgm:pt>
    <dgm:pt modelId="{4166E34D-261A-4B1E-B347-6C71AA89B3D0}" type="pres">
      <dgm:prSet presAssocID="{898F50CC-F361-4D77-8662-632E5D9136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FCB06C5D-828F-44A2-8F32-4C9DA239667B}" type="pres">
      <dgm:prSet presAssocID="{39B65358-F9A1-41FB-A154-5F99CA653BB6}" presName="hierRoot1" presStyleCnt="0">
        <dgm:presLayoutVars>
          <dgm:hierBranch val="init"/>
        </dgm:presLayoutVars>
      </dgm:prSet>
      <dgm:spPr/>
    </dgm:pt>
    <dgm:pt modelId="{4A486B72-4714-4DB1-A098-059521577FF9}" type="pres">
      <dgm:prSet presAssocID="{39B65358-F9A1-41FB-A154-5F99CA653BB6}" presName="rootComposite1" presStyleCnt="0"/>
      <dgm:spPr/>
    </dgm:pt>
    <dgm:pt modelId="{872ED2E6-329D-4C26-8286-2F75DABC2B60}" type="pres">
      <dgm:prSet presAssocID="{39B65358-F9A1-41FB-A154-5F99CA653BB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8B11A902-4794-481D-AA9B-0DC18946AE28}" type="pres">
      <dgm:prSet presAssocID="{39B65358-F9A1-41FB-A154-5F99CA653BB6}" presName="rootConnector1" presStyleLbl="node1" presStyleIdx="0" presStyleCnt="0"/>
      <dgm:spPr/>
      <dgm:t>
        <a:bodyPr/>
        <a:lstStyle/>
        <a:p>
          <a:endParaRPr lang="da-DK"/>
        </a:p>
      </dgm:t>
    </dgm:pt>
    <dgm:pt modelId="{2DB0008B-6262-4FB1-A205-C75294E4093C}" type="pres">
      <dgm:prSet presAssocID="{39B65358-F9A1-41FB-A154-5F99CA653BB6}" presName="hierChild2" presStyleCnt="0"/>
      <dgm:spPr/>
    </dgm:pt>
    <dgm:pt modelId="{74D2B2BB-0BE6-41CF-997B-AB40F1835C59}" type="pres">
      <dgm:prSet presAssocID="{AC7998C1-E109-4FA0-882F-B2AC0B6261A3}" presName="Name64" presStyleLbl="parChTrans1D2" presStyleIdx="0" presStyleCnt="1"/>
      <dgm:spPr/>
      <dgm:t>
        <a:bodyPr/>
        <a:lstStyle/>
        <a:p>
          <a:endParaRPr lang="da-DK"/>
        </a:p>
      </dgm:t>
    </dgm:pt>
    <dgm:pt modelId="{0961F1F9-5A42-4040-B4E1-5636F9C9F489}" type="pres">
      <dgm:prSet presAssocID="{F44FCDA0-04A2-44F6-82B7-E047F4445525}" presName="hierRoot2" presStyleCnt="0">
        <dgm:presLayoutVars>
          <dgm:hierBranch val="init"/>
        </dgm:presLayoutVars>
      </dgm:prSet>
      <dgm:spPr/>
    </dgm:pt>
    <dgm:pt modelId="{DA436083-27B3-4121-ADDA-EF55062E82DC}" type="pres">
      <dgm:prSet presAssocID="{F44FCDA0-04A2-44F6-82B7-E047F4445525}" presName="rootComposite" presStyleCnt="0"/>
      <dgm:spPr/>
    </dgm:pt>
    <dgm:pt modelId="{C63DE11B-6A74-444C-82F8-678FA48FB824}" type="pres">
      <dgm:prSet presAssocID="{F44FCDA0-04A2-44F6-82B7-E047F444552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6639FEA-A64D-4B0C-96B9-35E3EB361154}" type="pres">
      <dgm:prSet presAssocID="{F44FCDA0-04A2-44F6-82B7-E047F4445525}" presName="rootConnector" presStyleLbl="node2" presStyleIdx="0" presStyleCnt="1"/>
      <dgm:spPr/>
      <dgm:t>
        <a:bodyPr/>
        <a:lstStyle/>
        <a:p>
          <a:endParaRPr lang="da-DK"/>
        </a:p>
      </dgm:t>
    </dgm:pt>
    <dgm:pt modelId="{62B849FA-62AD-4F2E-AD93-D50EDD730AC9}" type="pres">
      <dgm:prSet presAssocID="{F44FCDA0-04A2-44F6-82B7-E047F4445525}" presName="hierChild4" presStyleCnt="0"/>
      <dgm:spPr/>
    </dgm:pt>
    <dgm:pt modelId="{A4913D03-A10C-4EF2-B26D-6443A0CAD709}" type="pres">
      <dgm:prSet presAssocID="{B8B1BC82-F21D-4204-A17D-48B158FD4FEC}" presName="Name64" presStyleLbl="parChTrans1D3" presStyleIdx="0" presStyleCnt="1"/>
      <dgm:spPr/>
      <dgm:t>
        <a:bodyPr/>
        <a:lstStyle/>
        <a:p>
          <a:endParaRPr lang="da-DK"/>
        </a:p>
      </dgm:t>
    </dgm:pt>
    <dgm:pt modelId="{44D4A6A9-7547-4E03-AE49-73909956D1C9}" type="pres">
      <dgm:prSet presAssocID="{0E4CD8AE-950C-4971-BD17-4BDDCDC50F94}" presName="hierRoot2" presStyleCnt="0">
        <dgm:presLayoutVars>
          <dgm:hierBranch val="init"/>
        </dgm:presLayoutVars>
      </dgm:prSet>
      <dgm:spPr/>
    </dgm:pt>
    <dgm:pt modelId="{C56CA35D-B08F-48CB-AB6C-D39D554963E9}" type="pres">
      <dgm:prSet presAssocID="{0E4CD8AE-950C-4971-BD17-4BDDCDC50F94}" presName="rootComposite" presStyleCnt="0"/>
      <dgm:spPr/>
    </dgm:pt>
    <dgm:pt modelId="{0A60A219-DA44-4C2D-AE9E-F9F95F4BC1DB}" type="pres">
      <dgm:prSet presAssocID="{0E4CD8AE-950C-4971-BD17-4BDDCDC50F94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0346BE0-6DC2-4501-899D-1A3F6F6D7B5D}" type="pres">
      <dgm:prSet presAssocID="{0E4CD8AE-950C-4971-BD17-4BDDCDC50F94}" presName="rootConnector" presStyleLbl="node3" presStyleIdx="0" presStyleCnt="1"/>
      <dgm:spPr/>
      <dgm:t>
        <a:bodyPr/>
        <a:lstStyle/>
        <a:p>
          <a:endParaRPr lang="da-DK"/>
        </a:p>
      </dgm:t>
    </dgm:pt>
    <dgm:pt modelId="{A806B4B6-06A2-4123-8638-C1E9A6035D89}" type="pres">
      <dgm:prSet presAssocID="{0E4CD8AE-950C-4971-BD17-4BDDCDC50F94}" presName="hierChild4" presStyleCnt="0"/>
      <dgm:spPr/>
    </dgm:pt>
    <dgm:pt modelId="{D030B90D-C82D-4072-A8A3-2850762D4D8D}" type="pres">
      <dgm:prSet presAssocID="{7896F007-4298-4B02-B30B-B86E56A5B6EF}" presName="Name64" presStyleLbl="parChTrans1D4" presStyleIdx="0" presStyleCnt="6"/>
      <dgm:spPr/>
      <dgm:t>
        <a:bodyPr/>
        <a:lstStyle/>
        <a:p>
          <a:endParaRPr lang="da-DK"/>
        </a:p>
      </dgm:t>
    </dgm:pt>
    <dgm:pt modelId="{6685492F-20CB-4EED-AF5C-41F4476A71E1}" type="pres">
      <dgm:prSet presAssocID="{ACD99D62-552C-4E79-9E28-FD9EA24794CD}" presName="hierRoot2" presStyleCnt="0">
        <dgm:presLayoutVars>
          <dgm:hierBranch val="init"/>
        </dgm:presLayoutVars>
      </dgm:prSet>
      <dgm:spPr/>
    </dgm:pt>
    <dgm:pt modelId="{3B331397-BA8D-4220-B687-E0B0FC43F8B1}" type="pres">
      <dgm:prSet presAssocID="{ACD99D62-552C-4E79-9E28-FD9EA24794CD}" presName="rootComposite" presStyleCnt="0"/>
      <dgm:spPr/>
    </dgm:pt>
    <dgm:pt modelId="{ECD87603-1B51-4516-A7A9-65FEA08CF5BE}" type="pres">
      <dgm:prSet presAssocID="{ACD99D62-552C-4E79-9E28-FD9EA24794CD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FADC5EC-7969-43E8-B03A-50D7A2EB0062}" type="pres">
      <dgm:prSet presAssocID="{ACD99D62-552C-4E79-9E28-FD9EA24794CD}" presName="rootConnector" presStyleLbl="node4" presStyleIdx="0" presStyleCnt="6"/>
      <dgm:spPr/>
      <dgm:t>
        <a:bodyPr/>
        <a:lstStyle/>
        <a:p>
          <a:endParaRPr lang="da-DK"/>
        </a:p>
      </dgm:t>
    </dgm:pt>
    <dgm:pt modelId="{A25F8BD7-8DF9-4667-ABC5-0E1B87019087}" type="pres">
      <dgm:prSet presAssocID="{ACD99D62-552C-4E79-9E28-FD9EA24794CD}" presName="hierChild4" presStyleCnt="0"/>
      <dgm:spPr/>
    </dgm:pt>
    <dgm:pt modelId="{0F2D7BD6-8C2F-4886-AD7D-E9C80D5FD3F7}" type="pres">
      <dgm:prSet presAssocID="{5FFF57F7-3831-4D1A-9717-6EEE8DD221E2}" presName="Name64" presStyleLbl="parChTrans1D4" presStyleIdx="1" presStyleCnt="6"/>
      <dgm:spPr/>
      <dgm:t>
        <a:bodyPr/>
        <a:lstStyle/>
        <a:p>
          <a:endParaRPr lang="da-DK"/>
        </a:p>
      </dgm:t>
    </dgm:pt>
    <dgm:pt modelId="{210C7223-1147-49C2-8E94-49585EB2C111}" type="pres">
      <dgm:prSet presAssocID="{D190F3F1-4D42-49FC-9C14-F5CDD2CBFAFD}" presName="hierRoot2" presStyleCnt="0">
        <dgm:presLayoutVars>
          <dgm:hierBranch val="init"/>
        </dgm:presLayoutVars>
      </dgm:prSet>
      <dgm:spPr/>
    </dgm:pt>
    <dgm:pt modelId="{951262C9-ABDF-4E33-96A6-246086733470}" type="pres">
      <dgm:prSet presAssocID="{D190F3F1-4D42-49FC-9C14-F5CDD2CBFAFD}" presName="rootComposite" presStyleCnt="0"/>
      <dgm:spPr/>
    </dgm:pt>
    <dgm:pt modelId="{A800D77B-F7E4-45A6-BD65-9986AF4DED90}" type="pres">
      <dgm:prSet presAssocID="{D190F3F1-4D42-49FC-9C14-F5CDD2CBFAFD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AED00EA-C05E-4DA9-B6C5-A17C015F2BEF}" type="pres">
      <dgm:prSet presAssocID="{D190F3F1-4D42-49FC-9C14-F5CDD2CBFAFD}" presName="rootConnector" presStyleLbl="node4" presStyleIdx="1" presStyleCnt="6"/>
      <dgm:spPr/>
      <dgm:t>
        <a:bodyPr/>
        <a:lstStyle/>
        <a:p>
          <a:endParaRPr lang="da-DK"/>
        </a:p>
      </dgm:t>
    </dgm:pt>
    <dgm:pt modelId="{DEBC895F-E99F-4F9B-8567-7FD182D1EE8C}" type="pres">
      <dgm:prSet presAssocID="{D190F3F1-4D42-49FC-9C14-F5CDD2CBFAFD}" presName="hierChild4" presStyleCnt="0"/>
      <dgm:spPr/>
    </dgm:pt>
    <dgm:pt modelId="{1406EB0F-0749-4A97-87F8-9F22F0634D8C}" type="pres">
      <dgm:prSet presAssocID="{5BBEC9A3-7DAC-454C-AD8B-5BE92CCD65EF}" presName="Name64" presStyleLbl="parChTrans1D4" presStyleIdx="2" presStyleCnt="6"/>
      <dgm:spPr/>
      <dgm:t>
        <a:bodyPr/>
        <a:lstStyle/>
        <a:p>
          <a:endParaRPr lang="da-DK"/>
        </a:p>
      </dgm:t>
    </dgm:pt>
    <dgm:pt modelId="{617BD40C-D268-48E9-BAEA-103D7A6DAD13}" type="pres">
      <dgm:prSet presAssocID="{7C3169C0-8C3A-49CD-82EA-4C7B2E777B59}" presName="hierRoot2" presStyleCnt="0">
        <dgm:presLayoutVars>
          <dgm:hierBranch val="init"/>
        </dgm:presLayoutVars>
      </dgm:prSet>
      <dgm:spPr/>
    </dgm:pt>
    <dgm:pt modelId="{3ACEE167-7424-49D9-B4F2-1856A1DC4FBD}" type="pres">
      <dgm:prSet presAssocID="{7C3169C0-8C3A-49CD-82EA-4C7B2E777B59}" presName="rootComposite" presStyleCnt="0"/>
      <dgm:spPr/>
    </dgm:pt>
    <dgm:pt modelId="{D2D86A34-CD5C-4B28-9E3D-72EF82D2108C}" type="pres">
      <dgm:prSet presAssocID="{7C3169C0-8C3A-49CD-82EA-4C7B2E777B59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A3EAC96-0F1F-4B7B-80F6-B60AFE512AE9}" type="pres">
      <dgm:prSet presAssocID="{7C3169C0-8C3A-49CD-82EA-4C7B2E777B59}" presName="rootConnector" presStyleLbl="node4" presStyleIdx="2" presStyleCnt="6"/>
      <dgm:spPr/>
      <dgm:t>
        <a:bodyPr/>
        <a:lstStyle/>
        <a:p>
          <a:endParaRPr lang="da-DK"/>
        </a:p>
      </dgm:t>
    </dgm:pt>
    <dgm:pt modelId="{FF8E560C-82D8-4007-AC12-3BC746785D22}" type="pres">
      <dgm:prSet presAssocID="{7C3169C0-8C3A-49CD-82EA-4C7B2E777B59}" presName="hierChild4" presStyleCnt="0"/>
      <dgm:spPr/>
    </dgm:pt>
    <dgm:pt modelId="{223B19B8-10CA-4A97-85E4-2750B062C401}" type="pres">
      <dgm:prSet presAssocID="{9ECEF76C-54D3-4050-A895-35329E897D5A}" presName="Name64" presStyleLbl="parChTrans1D4" presStyleIdx="3" presStyleCnt="6"/>
      <dgm:spPr/>
      <dgm:t>
        <a:bodyPr/>
        <a:lstStyle/>
        <a:p>
          <a:endParaRPr lang="da-DK"/>
        </a:p>
      </dgm:t>
    </dgm:pt>
    <dgm:pt modelId="{1E922DF8-78BF-46B7-ADD7-DF092D697358}" type="pres">
      <dgm:prSet presAssocID="{2AFA8CA4-23B4-48F1-83B2-D29F7715CC2A}" presName="hierRoot2" presStyleCnt="0">
        <dgm:presLayoutVars>
          <dgm:hierBranch val="init"/>
        </dgm:presLayoutVars>
      </dgm:prSet>
      <dgm:spPr/>
    </dgm:pt>
    <dgm:pt modelId="{D2D51026-515B-434B-9931-3E70BF9A9975}" type="pres">
      <dgm:prSet presAssocID="{2AFA8CA4-23B4-48F1-83B2-D29F7715CC2A}" presName="rootComposite" presStyleCnt="0"/>
      <dgm:spPr/>
    </dgm:pt>
    <dgm:pt modelId="{350D730D-C3E0-401B-8B84-A71371BE03C4}" type="pres">
      <dgm:prSet presAssocID="{2AFA8CA4-23B4-48F1-83B2-D29F7715CC2A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2369066-CCE1-47D7-BFA4-F51AF7414818}" type="pres">
      <dgm:prSet presAssocID="{2AFA8CA4-23B4-48F1-83B2-D29F7715CC2A}" presName="rootConnector" presStyleLbl="node4" presStyleIdx="3" presStyleCnt="6"/>
      <dgm:spPr/>
      <dgm:t>
        <a:bodyPr/>
        <a:lstStyle/>
        <a:p>
          <a:endParaRPr lang="da-DK"/>
        </a:p>
      </dgm:t>
    </dgm:pt>
    <dgm:pt modelId="{031B85FB-7590-4722-B9EB-1D599DF17745}" type="pres">
      <dgm:prSet presAssocID="{2AFA8CA4-23B4-48F1-83B2-D29F7715CC2A}" presName="hierChild4" presStyleCnt="0"/>
      <dgm:spPr/>
    </dgm:pt>
    <dgm:pt modelId="{49897ACC-E28D-4D80-BAD5-AA74E802B211}" type="pres">
      <dgm:prSet presAssocID="{3DA88545-0751-441A-A9A4-C7B96F6B502E}" presName="Name64" presStyleLbl="parChTrans1D4" presStyleIdx="4" presStyleCnt="6"/>
      <dgm:spPr/>
      <dgm:t>
        <a:bodyPr/>
        <a:lstStyle/>
        <a:p>
          <a:endParaRPr lang="da-DK"/>
        </a:p>
      </dgm:t>
    </dgm:pt>
    <dgm:pt modelId="{92F19088-E3E6-411B-A1E7-DA4422FB12EE}" type="pres">
      <dgm:prSet presAssocID="{E7D199FB-8583-4120-A7FE-9FE083DD010C}" presName="hierRoot2" presStyleCnt="0">
        <dgm:presLayoutVars>
          <dgm:hierBranch val="init"/>
        </dgm:presLayoutVars>
      </dgm:prSet>
      <dgm:spPr/>
    </dgm:pt>
    <dgm:pt modelId="{EB36890A-0650-4E42-BAE5-9C3533EAD8AF}" type="pres">
      <dgm:prSet presAssocID="{E7D199FB-8583-4120-A7FE-9FE083DD010C}" presName="rootComposite" presStyleCnt="0"/>
      <dgm:spPr/>
    </dgm:pt>
    <dgm:pt modelId="{7590C9F6-AB7F-477B-915D-BB16824A403F}" type="pres">
      <dgm:prSet presAssocID="{E7D199FB-8583-4120-A7FE-9FE083DD010C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0374DEE-90C1-4BE4-954A-F3CEFC45AA2C}" type="pres">
      <dgm:prSet presAssocID="{E7D199FB-8583-4120-A7FE-9FE083DD010C}" presName="rootConnector" presStyleLbl="node4" presStyleIdx="4" presStyleCnt="6"/>
      <dgm:spPr/>
      <dgm:t>
        <a:bodyPr/>
        <a:lstStyle/>
        <a:p>
          <a:endParaRPr lang="da-DK"/>
        </a:p>
      </dgm:t>
    </dgm:pt>
    <dgm:pt modelId="{9CA35751-0A40-4858-AAB9-23ABA8BBB2F9}" type="pres">
      <dgm:prSet presAssocID="{E7D199FB-8583-4120-A7FE-9FE083DD010C}" presName="hierChild4" presStyleCnt="0"/>
      <dgm:spPr/>
    </dgm:pt>
    <dgm:pt modelId="{4B066AEC-8CA8-4391-9BC5-6E7D8097D315}" type="pres">
      <dgm:prSet presAssocID="{E4A15587-8C3C-4D0F-800C-1634F975F42E}" presName="Name64" presStyleLbl="parChTrans1D4" presStyleIdx="5" presStyleCnt="6"/>
      <dgm:spPr/>
      <dgm:t>
        <a:bodyPr/>
        <a:lstStyle/>
        <a:p>
          <a:endParaRPr lang="da-DK"/>
        </a:p>
      </dgm:t>
    </dgm:pt>
    <dgm:pt modelId="{011CC9A6-79A2-4135-A90F-C64161C600AF}" type="pres">
      <dgm:prSet presAssocID="{4F745BF1-1761-4E1D-A5E8-D93F0B46082B}" presName="hierRoot2" presStyleCnt="0">
        <dgm:presLayoutVars>
          <dgm:hierBranch val="init"/>
        </dgm:presLayoutVars>
      </dgm:prSet>
      <dgm:spPr/>
    </dgm:pt>
    <dgm:pt modelId="{8AD1F23C-0B78-489D-A02C-746BDBC9775F}" type="pres">
      <dgm:prSet presAssocID="{4F745BF1-1761-4E1D-A5E8-D93F0B46082B}" presName="rootComposite" presStyleCnt="0"/>
      <dgm:spPr/>
    </dgm:pt>
    <dgm:pt modelId="{32914828-D705-40A1-888D-D3384AB47B22}" type="pres">
      <dgm:prSet presAssocID="{4F745BF1-1761-4E1D-A5E8-D93F0B46082B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A6D8C6F-4532-4A5F-9FC1-236E9A4C82FD}" type="pres">
      <dgm:prSet presAssocID="{4F745BF1-1761-4E1D-A5E8-D93F0B46082B}" presName="rootConnector" presStyleLbl="node4" presStyleIdx="5" presStyleCnt="6"/>
      <dgm:spPr/>
      <dgm:t>
        <a:bodyPr/>
        <a:lstStyle/>
        <a:p>
          <a:endParaRPr lang="da-DK"/>
        </a:p>
      </dgm:t>
    </dgm:pt>
    <dgm:pt modelId="{84043301-AD07-425F-8DB9-ED1DD02DC0BF}" type="pres">
      <dgm:prSet presAssocID="{4F745BF1-1761-4E1D-A5E8-D93F0B46082B}" presName="hierChild4" presStyleCnt="0"/>
      <dgm:spPr/>
    </dgm:pt>
    <dgm:pt modelId="{5FFE0459-1E95-42FC-AEBC-3786DA83F37D}" type="pres">
      <dgm:prSet presAssocID="{4F745BF1-1761-4E1D-A5E8-D93F0B46082B}" presName="hierChild5" presStyleCnt="0"/>
      <dgm:spPr/>
    </dgm:pt>
    <dgm:pt modelId="{66AAC5CF-5763-4518-925D-42A50FD3AB90}" type="pres">
      <dgm:prSet presAssocID="{E7D199FB-8583-4120-A7FE-9FE083DD010C}" presName="hierChild5" presStyleCnt="0"/>
      <dgm:spPr/>
    </dgm:pt>
    <dgm:pt modelId="{F5087FE6-AEFF-443F-BEDC-041F923BADE3}" type="pres">
      <dgm:prSet presAssocID="{2AFA8CA4-23B4-48F1-83B2-D29F7715CC2A}" presName="hierChild5" presStyleCnt="0"/>
      <dgm:spPr/>
    </dgm:pt>
    <dgm:pt modelId="{91E25F06-D6F0-42AE-AA98-5452D9345BFC}" type="pres">
      <dgm:prSet presAssocID="{7C3169C0-8C3A-49CD-82EA-4C7B2E777B59}" presName="hierChild5" presStyleCnt="0"/>
      <dgm:spPr/>
    </dgm:pt>
    <dgm:pt modelId="{91635896-165F-4E1A-AC69-CBBFFA7B1F77}" type="pres">
      <dgm:prSet presAssocID="{D190F3F1-4D42-49FC-9C14-F5CDD2CBFAFD}" presName="hierChild5" presStyleCnt="0"/>
      <dgm:spPr/>
    </dgm:pt>
    <dgm:pt modelId="{5B35071F-35CE-4E5E-9E7D-6DC42FE3F44C}" type="pres">
      <dgm:prSet presAssocID="{ACD99D62-552C-4E79-9E28-FD9EA24794CD}" presName="hierChild5" presStyleCnt="0"/>
      <dgm:spPr/>
    </dgm:pt>
    <dgm:pt modelId="{BEE02372-6329-49B0-922D-A5A6CDD007D1}" type="pres">
      <dgm:prSet presAssocID="{0E4CD8AE-950C-4971-BD17-4BDDCDC50F94}" presName="hierChild5" presStyleCnt="0"/>
      <dgm:spPr/>
    </dgm:pt>
    <dgm:pt modelId="{770E951E-417E-408F-85F5-9144454588B9}" type="pres">
      <dgm:prSet presAssocID="{F44FCDA0-04A2-44F6-82B7-E047F4445525}" presName="hierChild5" presStyleCnt="0"/>
      <dgm:spPr/>
    </dgm:pt>
    <dgm:pt modelId="{084371A8-FAD8-430C-B727-2737FE787B17}" type="pres">
      <dgm:prSet presAssocID="{39B65358-F9A1-41FB-A154-5F99CA653BB6}" presName="hierChild3" presStyleCnt="0"/>
      <dgm:spPr/>
    </dgm:pt>
  </dgm:ptLst>
  <dgm:cxnLst>
    <dgm:cxn modelId="{445F4F5C-BC39-4D51-9D34-F067AC505009}" type="presOf" srcId="{4F745BF1-1761-4E1D-A5E8-D93F0B46082B}" destId="{32914828-D705-40A1-888D-D3384AB47B22}" srcOrd="0" destOrd="0" presId="urn:microsoft.com/office/officeart/2009/3/layout/HorizontalOrganizationChart"/>
    <dgm:cxn modelId="{EBEDBEAF-81D7-405E-AAE9-219452808710}" type="presOf" srcId="{F44FCDA0-04A2-44F6-82B7-E047F4445525}" destId="{C63DE11B-6A74-444C-82F8-678FA48FB824}" srcOrd="0" destOrd="0" presId="urn:microsoft.com/office/officeart/2009/3/layout/HorizontalOrganizationChart"/>
    <dgm:cxn modelId="{C7D7D78F-BCBC-401A-ADDD-B91BC84385C2}" type="presOf" srcId="{F44FCDA0-04A2-44F6-82B7-E047F4445525}" destId="{F6639FEA-A64D-4B0C-96B9-35E3EB361154}" srcOrd="1" destOrd="0" presId="urn:microsoft.com/office/officeart/2009/3/layout/HorizontalOrganizationChart"/>
    <dgm:cxn modelId="{DA1C66C5-4D1D-427C-AC95-F3DD057859A3}" type="presOf" srcId="{E7D199FB-8583-4120-A7FE-9FE083DD010C}" destId="{7590C9F6-AB7F-477B-915D-BB16824A403F}" srcOrd="0" destOrd="0" presId="urn:microsoft.com/office/officeart/2009/3/layout/HorizontalOrganizationChart"/>
    <dgm:cxn modelId="{48E200B6-97BC-4E5C-B1AF-34DAC77D24F9}" type="presOf" srcId="{D190F3F1-4D42-49FC-9C14-F5CDD2CBFAFD}" destId="{A800D77B-F7E4-45A6-BD65-9986AF4DED90}" srcOrd="0" destOrd="0" presId="urn:microsoft.com/office/officeart/2009/3/layout/HorizontalOrganizationChart"/>
    <dgm:cxn modelId="{C4A980ED-A483-44D7-9F6B-A793E040DE52}" srcId="{7C3169C0-8C3A-49CD-82EA-4C7B2E777B59}" destId="{2AFA8CA4-23B4-48F1-83B2-D29F7715CC2A}" srcOrd="0" destOrd="0" parTransId="{9ECEF76C-54D3-4050-A895-35329E897D5A}" sibTransId="{44E6C040-5AAF-4822-AC9A-89CC18F272A0}"/>
    <dgm:cxn modelId="{FB6148AA-1CEB-4A3F-B267-EB4BC628FF54}" type="presOf" srcId="{E7D199FB-8583-4120-A7FE-9FE083DD010C}" destId="{C0374DEE-90C1-4BE4-954A-F3CEFC45AA2C}" srcOrd="1" destOrd="0" presId="urn:microsoft.com/office/officeart/2009/3/layout/HorizontalOrganizationChart"/>
    <dgm:cxn modelId="{B3C47B73-160B-48CD-A2BC-DC359885DEFE}" type="presOf" srcId="{4F745BF1-1761-4E1D-A5E8-D93F0B46082B}" destId="{CA6D8C6F-4532-4A5F-9FC1-236E9A4C82FD}" srcOrd="1" destOrd="0" presId="urn:microsoft.com/office/officeart/2009/3/layout/HorizontalOrganizationChart"/>
    <dgm:cxn modelId="{79A9BF94-4EF1-4BE6-B66C-438991287CD4}" srcId="{E7D199FB-8583-4120-A7FE-9FE083DD010C}" destId="{4F745BF1-1761-4E1D-A5E8-D93F0B46082B}" srcOrd="0" destOrd="0" parTransId="{E4A15587-8C3C-4D0F-800C-1634F975F42E}" sibTransId="{8C983182-C337-4831-B84D-B0E926955285}"/>
    <dgm:cxn modelId="{AEB734FC-ADDD-4778-8D2A-FAC53E6BF569}" type="presOf" srcId="{0E4CD8AE-950C-4971-BD17-4BDDCDC50F94}" destId="{50346BE0-6DC2-4501-899D-1A3F6F6D7B5D}" srcOrd="1" destOrd="0" presId="urn:microsoft.com/office/officeart/2009/3/layout/HorizontalOrganizationChart"/>
    <dgm:cxn modelId="{BA238178-B9B9-4059-9546-7A705F45E587}" srcId="{D190F3F1-4D42-49FC-9C14-F5CDD2CBFAFD}" destId="{7C3169C0-8C3A-49CD-82EA-4C7B2E777B59}" srcOrd="0" destOrd="0" parTransId="{5BBEC9A3-7DAC-454C-AD8B-5BE92CCD65EF}" sibTransId="{17EF1AE0-A98D-421E-B4A9-46641DC8C016}"/>
    <dgm:cxn modelId="{884129B1-3809-41E7-AB4B-C07E4375D9C0}" type="presOf" srcId="{ACD99D62-552C-4E79-9E28-FD9EA24794CD}" destId="{ECD87603-1B51-4516-A7A9-65FEA08CF5BE}" srcOrd="0" destOrd="0" presId="urn:microsoft.com/office/officeart/2009/3/layout/HorizontalOrganizationChart"/>
    <dgm:cxn modelId="{9AD3731D-0642-451F-9CF2-E6807D259FF3}" type="presOf" srcId="{5FFF57F7-3831-4D1A-9717-6EEE8DD221E2}" destId="{0F2D7BD6-8C2F-4886-AD7D-E9C80D5FD3F7}" srcOrd="0" destOrd="0" presId="urn:microsoft.com/office/officeart/2009/3/layout/HorizontalOrganizationChart"/>
    <dgm:cxn modelId="{58DF9FFD-5953-42EA-A852-BFBF6FDE38FA}" type="presOf" srcId="{B8B1BC82-F21D-4204-A17D-48B158FD4FEC}" destId="{A4913D03-A10C-4EF2-B26D-6443A0CAD709}" srcOrd="0" destOrd="0" presId="urn:microsoft.com/office/officeart/2009/3/layout/HorizontalOrganizationChart"/>
    <dgm:cxn modelId="{30C8C8CE-DD33-4191-AB0E-14E208456696}" type="presOf" srcId="{2AFA8CA4-23B4-48F1-83B2-D29F7715CC2A}" destId="{350D730D-C3E0-401B-8B84-A71371BE03C4}" srcOrd="0" destOrd="0" presId="urn:microsoft.com/office/officeart/2009/3/layout/HorizontalOrganizationChart"/>
    <dgm:cxn modelId="{1C9DA415-1FEF-46E8-941C-7DB566076FFF}" srcId="{898F50CC-F361-4D77-8662-632E5D91365F}" destId="{39B65358-F9A1-41FB-A154-5F99CA653BB6}" srcOrd="0" destOrd="0" parTransId="{732B88EA-C530-4717-995B-8A24E415375F}" sibTransId="{6F290E99-D86D-4A63-8C52-89585F52BB9C}"/>
    <dgm:cxn modelId="{FA1FA412-0BCD-49CA-9C6C-D2844F1295D1}" type="presOf" srcId="{5BBEC9A3-7DAC-454C-AD8B-5BE92CCD65EF}" destId="{1406EB0F-0749-4A97-87F8-9F22F0634D8C}" srcOrd="0" destOrd="0" presId="urn:microsoft.com/office/officeart/2009/3/layout/HorizontalOrganizationChart"/>
    <dgm:cxn modelId="{ABC1520D-E419-4D06-91B4-F372D7BACD64}" type="presOf" srcId="{3DA88545-0751-441A-A9A4-C7B96F6B502E}" destId="{49897ACC-E28D-4D80-BAD5-AA74E802B211}" srcOrd="0" destOrd="0" presId="urn:microsoft.com/office/officeart/2009/3/layout/HorizontalOrganizationChart"/>
    <dgm:cxn modelId="{6908592E-A756-487B-9FAC-70E05444443A}" type="presOf" srcId="{E4A15587-8C3C-4D0F-800C-1634F975F42E}" destId="{4B066AEC-8CA8-4391-9BC5-6E7D8097D315}" srcOrd="0" destOrd="0" presId="urn:microsoft.com/office/officeart/2009/3/layout/HorizontalOrganizationChart"/>
    <dgm:cxn modelId="{B6C25F6E-41C4-4CF6-8F0C-4B36B198A7AC}" type="presOf" srcId="{ACD99D62-552C-4E79-9E28-FD9EA24794CD}" destId="{7FADC5EC-7969-43E8-B03A-50D7A2EB0062}" srcOrd="1" destOrd="0" presId="urn:microsoft.com/office/officeart/2009/3/layout/HorizontalOrganizationChart"/>
    <dgm:cxn modelId="{D509BC4A-497D-4E98-BBB6-60378DD0875C}" srcId="{ACD99D62-552C-4E79-9E28-FD9EA24794CD}" destId="{D190F3F1-4D42-49FC-9C14-F5CDD2CBFAFD}" srcOrd="0" destOrd="0" parTransId="{5FFF57F7-3831-4D1A-9717-6EEE8DD221E2}" sibTransId="{7B5D73B5-6681-42C8-8CF5-FEBC147D463D}"/>
    <dgm:cxn modelId="{BEC756C7-24A2-421A-AD6C-DEB609D3717A}" type="presOf" srcId="{0E4CD8AE-950C-4971-BD17-4BDDCDC50F94}" destId="{0A60A219-DA44-4C2D-AE9E-F9F95F4BC1DB}" srcOrd="0" destOrd="0" presId="urn:microsoft.com/office/officeart/2009/3/layout/HorizontalOrganizationChart"/>
    <dgm:cxn modelId="{B115431E-5966-49BB-B63D-0B71E77D1CCB}" type="presOf" srcId="{D190F3F1-4D42-49FC-9C14-F5CDD2CBFAFD}" destId="{EAED00EA-C05E-4DA9-B6C5-A17C015F2BEF}" srcOrd="1" destOrd="0" presId="urn:microsoft.com/office/officeart/2009/3/layout/HorizontalOrganizationChart"/>
    <dgm:cxn modelId="{94871851-2602-413B-A80C-7AFA0A2B7BE9}" srcId="{0E4CD8AE-950C-4971-BD17-4BDDCDC50F94}" destId="{ACD99D62-552C-4E79-9E28-FD9EA24794CD}" srcOrd="0" destOrd="0" parTransId="{7896F007-4298-4B02-B30B-B86E56A5B6EF}" sibTransId="{09BAB2C3-FDE0-4027-AC9E-F4F80D60B940}"/>
    <dgm:cxn modelId="{4F8CC8B1-30DD-4A6A-B6E9-28BCAB4E46F8}" type="presOf" srcId="{898F50CC-F361-4D77-8662-632E5D91365F}" destId="{4166E34D-261A-4B1E-B347-6C71AA89B3D0}" srcOrd="0" destOrd="0" presId="urn:microsoft.com/office/officeart/2009/3/layout/HorizontalOrganizationChart"/>
    <dgm:cxn modelId="{FF642F59-2594-41CF-9852-E6ACBE031521}" type="presOf" srcId="{AC7998C1-E109-4FA0-882F-B2AC0B6261A3}" destId="{74D2B2BB-0BE6-41CF-997B-AB40F1835C59}" srcOrd="0" destOrd="0" presId="urn:microsoft.com/office/officeart/2009/3/layout/HorizontalOrganizationChart"/>
    <dgm:cxn modelId="{44BF197B-09E0-4A84-8070-7B6C16EF56F4}" srcId="{39B65358-F9A1-41FB-A154-5F99CA653BB6}" destId="{F44FCDA0-04A2-44F6-82B7-E047F4445525}" srcOrd="0" destOrd="0" parTransId="{AC7998C1-E109-4FA0-882F-B2AC0B6261A3}" sibTransId="{85723085-68BA-4986-AB23-35ABF1E53060}"/>
    <dgm:cxn modelId="{434170B0-204E-46F5-B7B6-0986DD183C47}" type="presOf" srcId="{7C3169C0-8C3A-49CD-82EA-4C7B2E777B59}" destId="{EA3EAC96-0F1F-4B7B-80F6-B60AFE512AE9}" srcOrd="1" destOrd="0" presId="urn:microsoft.com/office/officeart/2009/3/layout/HorizontalOrganizationChart"/>
    <dgm:cxn modelId="{741E31F5-7683-41D8-970D-EFDFDAACF32B}" type="presOf" srcId="{2AFA8CA4-23B4-48F1-83B2-D29F7715CC2A}" destId="{E2369066-CCE1-47D7-BFA4-F51AF7414818}" srcOrd="1" destOrd="0" presId="urn:microsoft.com/office/officeart/2009/3/layout/HorizontalOrganizationChart"/>
    <dgm:cxn modelId="{E910E3E3-CD34-42B4-9B07-D86970394147}" srcId="{F44FCDA0-04A2-44F6-82B7-E047F4445525}" destId="{0E4CD8AE-950C-4971-BD17-4BDDCDC50F94}" srcOrd="0" destOrd="0" parTransId="{B8B1BC82-F21D-4204-A17D-48B158FD4FEC}" sibTransId="{40769464-AAF0-4CFE-99B2-DB9B4C41C097}"/>
    <dgm:cxn modelId="{9945ECBB-A03C-47E1-BB88-D27536F465F8}" type="presOf" srcId="{7896F007-4298-4B02-B30B-B86E56A5B6EF}" destId="{D030B90D-C82D-4072-A8A3-2850762D4D8D}" srcOrd="0" destOrd="0" presId="urn:microsoft.com/office/officeart/2009/3/layout/HorizontalOrganizationChart"/>
    <dgm:cxn modelId="{F77249EE-142E-47FD-ADE0-23EE1E6C6CA5}" type="presOf" srcId="{7C3169C0-8C3A-49CD-82EA-4C7B2E777B59}" destId="{D2D86A34-CD5C-4B28-9E3D-72EF82D2108C}" srcOrd="0" destOrd="0" presId="urn:microsoft.com/office/officeart/2009/3/layout/HorizontalOrganizationChart"/>
    <dgm:cxn modelId="{BEF33705-CE73-4B8B-802F-5306CF7907C1}" type="presOf" srcId="{39B65358-F9A1-41FB-A154-5F99CA653BB6}" destId="{8B11A902-4794-481D-AA9B-0DC18946AE28}" srcOrd="1" destOrd="0" presId="urn:microsoft.com/office/officeart/2009/3/layout/HorizontalOrganizationChart"/>
    <dgm:cxn modelId="{3D08EADB-915C-4272-995C-646C73C7C862}" type="presOf" srcId="{9ECEF76C-54D3-4050-A895-35329E897D5A}" destId="{223B19B8-10CA-4A97-85E4-2750B062C401}" srcOrd="0" destOrd="0" presId="urn:microsoft.com/office/officeart/2009/3/layout/HorizontalOrganizationChart"/>
    <dgm:cxn modelId="{373C0C2D-103A-4926-B8A2-F54F415846DF}" srcId="{2AFA8CA4-23B4-48F1-83B2-D29F7715CC2A}" destId="{E7D199FB-8583-4120-A7FE-9FE083DD010C}" srcOrd="0" destOrd="0" parTransId="{3DA88545-0751-441A-A9A4-C7B96F6B502E}" sibTransId="{DC9F1239-BA39-4DC8-9CFB-DEAA4B4C1F1E}"/>
    <dgm:cxn modelId="{D433C7CA-546C-445B-871E-C7F46F7EE59B}" type="presOf" srcId="{39B65358-F9A1-41FB-A154-5F99CA653BB6}" destId="{872ED2E6-329D-4C26-8286-2F75DABC2B60}" srcOrd="0" destOrd="0" presId="urn:microsoft.com/office/officeart/2009/3/layout/HorizontalOrganizationChart"/>
    <dgm:cxn modelId="{18A3457E-3193-443D-B164-FE288AA05659}" type="presParOf" srcId="{4166E34D-261A-4B1E-B347-6C71AA89B3D0}" destId="{FCB06C5D-828F-44A2-8F32-4C9DA239667B}" srcOrd="0" destOrd="0" presId="urn:microsoft.com/office/officeart/2009/3/layout/HorizontalOrganizationChart"/>
    <dgm:cxn modelId="{8B1EC6A4-AB15-4C81-878A-A4A6DDB48D32}" type="presParOf" srcId="{FCB06C5D-828F-44A2-8F32-4C9DA239667B}" destId="{4A486B72-4714-4DB1-A098-059521577FF9}" srcOrd="0" destOrd="0" presId="urn:microsoft.com/office/officeart/2009/3/layout/HorizontalOrganizationChart"/>
    <dgm:cxn modelId="{A361EBB9-4554-4586-8CAB-4B5DCE458A07}" type="presParOf" srcId="{4A486B72-4714-4DB1-A098-059521577FF9}" destId="{872ED2E6-329D-4C26-8286-2F75DABC2B60}" srcOrd="0" destOrd="0" presId="urn:microsoft.com/office/officeart/2009/3/layout/HorizontalOrganizationChart"/>
    <dgm:cxn modelId="{A5E17F60-2001-4605-B84B-12E3513A7AED}" type="presParOf" srcId="{4A486B72-4714-4DB1-A098-059521577FF9}" destId="{8B11A902-4794-481D-AA9B-0DC18946AE28}" srcOrd="1" destOrd="0" presId="urn:microsoft.com/office/officeart/2009/3/layout/HorizontalOrganizationChart"/>
    <dgm:cxn modelId="{009B8F15-535E-422F-96FD-FC771F5D17B4}" type="presParOf" srcId="{FCB06C5D-828F-44A2-8F32-4C9DA239667B}" destId="{2DB0008B-6262-4FB1-A205-C75294E4093C}" srcOrd="1" destOrd="0" presId="urn:microsoft.com/office/officeart/2009/3/layout/HorizontalOrganizationChart"/>
    <dgm:cxn modelId="{17429210-9A5F-4AA4-A8D1-F74670ACD12E}" type="presParOf" srcId="{2DB0008B-6262-4FB1-A205-C75294E4093C}" destId="{74D2B2BB-0BE6-41CF-997B-AB40F1835C59}" srcOrd="0" destOrd="0" presId="urn:microsoft.com/office/officeart/2009/3/layout/HorizontalOrganizationChart"/>
    <dgm:cxn modelId="{CE71467B-61B2-4D20-AA9F-07D5C92A2AF5}" type="presParOf" srcId="{2DB0008B-6262-4FB1-A205-C75294E4093C}" destId="{0961F1F9-5A42-4040-B4E1-5636F9C9F489}" srcOrd="1" destOrd="0" presId="urn:microsoft.com/office/officeart/2009/3/layout/HorizontalOrganizationChart"/>
    <dgm:cxn modelId="{2A45FF36-3B73-4F07-AF3D-7BAF657F8A86}" type="presParOf" srcId="{0961F1F9-5A42-4040-B4E1-5636F9C9F489}" destId="{DA436083-27B3-4121-ADDA-EF55062E82DC}" srcOrd="0" destOrd="0" presId="urn:microsoft.com/office/officeart/2009/3/layout/HorizontalOrganizationChart"/>
    <dgm:cxn modelId="{7E376B31-7E5E-4551-AE47-EDF3C630F224}" type="presParOf" srcId="{DA436083-27B3-4121-ADDA-EF55062E82DC}" destId="{C63DE11B-6A74-444C-82F8-678FA48FB824}" srcOrd="0" destOrd="0" presId="urn:microsoft.com/office/officeart/2009/3/layout/HorizontalOrganizationChart"/>
    <dgm:cxn modelId="{2F658A23-CBEB-45EB-83E9-EC7B5A2C4BD6}" type="presParOf" srcId="{DA436083-27B3-4121-ADDA-EF55062E82DC}" destId="{F6639FEA-A64D-4B0C-96B9-35E3EB361154}" srcOrd="1" destOrd="0" presId="urn:microsoft.com/office/officeart/2009/3/layout/HorizontalOrganizationChart"/>
    <dgm:cxn modelId="{C98ECEEA-5153-42DB-A39B-A2915C2B79D5}" type="presParOf" srcId="{0961F1F9-5A42-4040-B4E1-5636F9C9F489}" destId="{62B849FA-62AD-4F2E-AD93-D50EDD730AC9}" srcOrd="1" destOrd="0" presId="urn:microsoft.com/office/officeart/2009/3/layout/HorizontalOrganizationChart"/>
    <dgm:cxn modelId="{101CACB3-6E3A-430A-B82B-09D5992AB8AB}" type="presParOf" srcId="{62B849FA-62AD-4F2E-AD93-D50EDD730AC9}" destId="{A4913D03-A10C-4EF2-B26D-6443A0CAD709}" srcOrd="0" destOrd="0" presId="urn:microsoft.com/office/officeart/2009/3/layout/HorizontalOrganizationChart"/>
    <dgm:cxn modelId="{1D582CF9-B45C-4FD2-B630-F7496A85F495}" type="presParOf" srcId="{62B849FA-62AD-4F2E-AD93-D50EDD730AC9}" destId="{44D4A6A9-7547-4E03-AE49-73909956D1C9}" srcOrd="1" destOrd="0" presId="urn:microsoft.com/office/officeart/2009/3/layout/HorizontalOrganizationChart"/>
    <dgm:cxn modelId="{1EF06913-7613-4421-9F79-518F1FFCD220}" type="presParOf" srcId="{44D4A6A9-7547-4E03-AE49-73909956D1C9}" destId="{C56CA35D-B08F-48CB-AB6C-D39D554963E9}" srcOrd="0" destOrd="0" presId="urn:microsoft.com/office/officeart/2009/3/layout/HorizontalOrganizationChart"/>
    <dgm:cxn modelId="{67684144-D863-456F-B362-B3A1F9BD157F}" type="presParOf" srcId="{C56CA35D-B08F-48CB-AB6C-D39D554963E9}" destId="{0A60A219-DA44-4C2D-AE9E-F9F95F4BC1DB}" srcOrd="0" destOrd="0" presId="urn:microsoft.com/office/officeart/2009/3/layout/HorizontalOrganizationChart"/>
    <dgm:cxn modelId="{397E1A15-0002-44EB-B92E-A95EB5BE54CC}" type="presParOf" srcId="{C56CA35D-B08F-48CB-AB6C-D39D554963E9}" destId="{50346BE0-6DC2-4501-899D-1A3F6F6D7B5D}" srcOrd="1" destOrd="0" presId="urn:microsoft.com/office/officeart/2009/3/layout/HorizontalOrganizationChart"/>
    <dgm:cxn modelId="{F6B67D3E-8131-49B3-92C7-E57581850AD4}" type="presParOf" srcId="{44D4A6A9-7547-4E03-AE49-73909956D1C9}" destId="{A806B4B6-06A2-4123-8638-C1E9A6035D89}" srcOrd="1" destOrd="0" presId="urn:microsoft.com/office/officeart/2009/3/layout/HorizontalOrganizationChart"/>
    <dgm:cxn modelId="{C1E9E658-8AF7-4D12-9325-F8B503A5878E}" type="presParOf" srcId="{A806B4B6-06A2-4123-8638-C1E9A6035D89}" destId="{D030B90D-C82D-4072-A8A3-2850762D4D8D}" srcOrd="0" destOrd="0" presId="urn:microsoft.com/office/officeart/2009/3/layout/HorizontalOrganizationChart"/>
    <dgm:cxn modelId="{A0146CBA-1AA8-4FEB-87C4-D879DBF2EA23}" type="presParOf" srcId="{A806B4B6-06A2-4123-8638-C1E9A6035D89}" destId="{6685492F-20CB-4EED-AF5C-41F4476A71E1}" srcOrd="1" destOrd="0" presId="urn:microsoft.com/office/officeart/2009/3/layout/HorizontalOrganizationChart"/>
    <dgm:cxn modelId="{F13A550F-14E1-4B08-B212-E27F286CDB6D}" type="presParOf" srcId="{6685492F-20CB-4EED-AF5C-41F4476A71E1}" destId="{3B331397-BA8D-4220-B687-E0B0FC43F8B1}" srcOrd="0" destOrd="0" presId="urn:microsoft.com/office/officeart/2009/3/layout/HorizontalOrganizationChart"/>
    <dgm:cxn modelId="{C5669C0E-4E87-483C-95C4-E00DA70F8635}" type="presParOf" srcId="{3B331397-BA8D-4220-B687-E0B0FC43F8B1}" destId="{ECD87603-1B51-4516-A7A9-65FEA08CF5BE}" srcOrd="0" destOrd="0" presId="urn:microsoft.com/office/officeart/2009/3/layout/HorizontalOrganizationChart"/>
    <dgm:cxn modelId="{6DC9E1B4-7836-44BF-99CA-E5F87DC9E309}" type="presParOf" srcId="{3B331397-BA8D-4220-B687-E0B0FC43F8B1}" destId="{7FADC5EC-7969-43E8-B03A-50D7A2EB0062}" srcOrd="1" destOrd="0" presId="urn:microsoft.com/office/officeart/2009/3/layout/HorizontalOrganizationChart"/>
    <dgm:cxn modelId="{4F716B2E-7CCD-4232-904B-EAC2D5248037}" type="presParOf" srcId="{6685492F-20CB-4EED-AF5C-41F4476A71E1}" destId="{A25F8BD7-8DF9-4667-ABC5-0E1B87019087}" srcOrd="1" destOrd="0" presId="urn:microsoft.com/office/officeart/2009/3/layout/HorizontalOrganizationChart"/>
    <dgm:cxn modelId="{3E516A87-A5E6-48C6-B16F-9C9D53DC5BCA}" type="presParOf" srcId="{A25F8BD7-8DF9-4667-ABC5-0E1B87019087}" destId="{0F2D7BD6-8C2F-4886-AD7D-E9C80D5FD3F7}" srcOrd="0" destOrd="0" presId="urn:microsoft.com/office/officeart/2009/3/layout/HorizontalOrganizationChart"/>
    <dgm:cxn modelId="{A810EAC4-2693-4EC3-B84E-C11421C69C3C}" type="presParOf" srcId="{A25F8BD7-8DF9-4667-ABC5-0E1B87019087}" destId="{210C7223-1147-49C2-8E94-49585EB2C111}" srcOrd="1" destOrd="0" presId="urn:microsoft.com/office/officeart/2009/3/layout/HorizontalOrganizationChart"/>
    <dgm:cxn modelId="{C786ECB1-0A51-46CF-91EF-89957056F99E}" type="presParOf" srcId="{210C7223-1147-49C2-8E94-49585EB2C111}" destId="{951262C9-ABDF-4E33-96A6-246086733470}" srcOrd="0" destOrd="0" presId="urn:microsoft.com/office/officeart/2009/3/layout/HorizontalOrganizationChart"/>
    <dgm:cxn modelId="{7842BD01-C043-4C24-BAB7-BFED82F57563}" type="presParOf" srcId="{951262C9-ABDF-4E33-96A6-246086733470}" destId="{A800D77B-F7E4-45A6-BD65-9986AF4DED90}" srcOrd="0" destOrd="0" presId="urn:microsoft.com/office/officeart/2009/3/layout/HorizontalOrganizationChart"/>
    <dgm:cxn modelId="{54255209-67C7-4DD8-B2F1-F20F00F70792}" type="presParOf" srcId="{951262C9-ABDF-4E33-96A6-246086733470}" destId="{EAED00EA-C05E-4DA9-B6C5-A17C015F2BEF}" srcOrd="1" destOrd="0" presId="urn:microsoft.com/office/officeart/2009/3/layout/HorizontalOrganizationChart"/>
    <dgm:cxn modelId="{1EA93AF8-1388-4DB6-AAB4-2B99A6F850EF}" type="presParOf" srcId="{210C7223-1147-49C2-8E94-49585EB2C111}" destId="{DEBC895F-E99F-4F9B-8567-7FD182D1EE8C}" srcOrd="1" destOrd="0" presId="urn:microsoft.com/office/officeart/2009/3/layout/HorizontalOrganizationChart"/>
    <dgm:cxn modelId="{115C2378-6104-4491-AF95-C6025B2B6871}" type="presParOf" srcId="{DEBC895F-E99F-4F9B-8567-7FD182D1EE8C}" destId="{1406EB0F-0749-4A97-87F8-9F22F0634D8C}" srcOrd="0" destOrd="0" presId="urn:microsoft.com/office/officeart/2009/3/layout/HorizontalOrganizationChart"/>
    <dgm:cxn modelId="{18893FE9-9977-42C7-96CE-732E8A94BAAB}" type="presParOf" srcId="{DEBC895F-E99F-4F9B-8567-7FD182D1EE8C}" destId="{617BD40C-D268-48E9-BAEA-103D7A6DAD13}" srcOrd="1" destOrd="0" presId="urn:microsoft.com/office/officeart/2009/3/layout/HorizontalOrganizationChart"/>
    <dgm:cxn modelId="{45D577FE-14E4-46C9-952A-2A989AEF85D5}" type="presParOf" srcId="{617BD40C-D268-48E9-BAEA-103D7A6DAD13}" destId="{3ACEE167-7424-49D9-B4F2-1856A1DC4FBD}" srcOrd="0" destOrd="0" presId="urn:microsoft.com/office/officeart/2009/3/layout/HorizontalOrganizationChart"/>
    <dgm:cxn modelId="{6762675C-ACC6-4707-B079-94D669627684}" type="presParOf" srcId="{3ACEE167-7424-49D9-B4F2-1856A1DC4FBD}" destId="{D2D86A34-CD5C-4B28-9E3D-72EF82D2108C}" srcOrd="0" destOrd="0" presId="urn:microsoft.com/office/officeart/2009/3/layout/HorizontalOrganizationChart"/>
    <dgm:cxn modelId="{B90FC597-D084-4976-AA1D-5E7D6B895163}" type="presParOf" srcId="{3ACEE167-7424-49D9-B4F2-1856A1DC4FBD}" destId="{EA3EAC96-0F1F-4B7B-80F6-B60AFE512AE9}" srcOrd="1" destOrd="0" presId="urn:microsoft.com/office/officeart/2009/3/layout/HorizontalOrganizationChart"/>
    <dgm:cxn modelId="{376F40BC-94F0-4D7F-A595-B65E0F8880B8}" type="presParOf" srcId="{617BD40C-D268-48E9-BAEA-103D7A6DAD13}" destId="{FF8E560C-82D8-4007-AC12-3BC746785D22}" srcOrd="1" destOrd="0" presId="urn:microsoft.com/office/officeart/2009/3/layout/HorizontalOrganizationChart"/>
    <dgm:cxn modelId="{EC601BDA-A8D8-49CC-AEFE-6119440624A2}" type="presParOf" srcId="{FF8E560C-82D8-4007-AC12-3BC746785D22}" destId="{223B19B8-10CA-4A97-85E4-2750B062C401}" srcOrd="0" destOrd="0" presId="urn:microsoft.com/office/officeart/2009/3/layout/HorizontalOrganizationChart"/>
    <dgm:cxn modelId="{39A83890-8195-4841-98FF-2B7F20A08D76}" type="presParOf" srcId="{FF8E560C-82D8-4007-AC12-3BC746785D22}" destId="{1E922DF8-78BF-46B7-ADD7-DF092D697358}" srcOrd="1" destOrd="0" presId="urn:microsoft.com/office/officeart/2009/3/layout/HorizontalOrganizationChart"/>
    <dgm:cxn modelId="{4A8C111C-C7B3-4512-BF65-0456DB9ED250}" type="presParOf" srcId="{1E922DF8-78BF-46B7-ADD7-DF092D697358}" destId="{D2D51026-515B-434B-9931-3E70BF9A9975}" srcOrd="0" destOrd="0" presId="urn:microsoft.com/office/officeart/2009/3/layout/HorizontalOrganizationChart"/>
    <dgm:cxn modelId="{7899FBB1-70DB-4492-8006-0D626AF91E75}" type="presParOf" srcId="{D2D51026-515B-434B-9931-3E70BF9A9975}" destId="{350D730D-C3E0-401B-8B84-A71371BE03C4}" srcOrd="0" destOrd="0" presId="urn:microsoft.com/office/officeart/2009/3/layout/HorizontalOrganizationChart"/>
    <dgm:cxn modelId="{F026C97B-1CED-4B58-86B0-9EA9AFA07A19}" type="presParOf" srcId="{D2D51026-515B-434B-9931-3E70BF9A9975}" destId="{E2369066-CCE1-47D7-BFA4-F51AF7414818}" srcOrd="1" destOrd="0" presId="urn:microsoft.com/office/officeart/2009/3/layout/HorizontalOrganizationChart"/>
    <dgm:cxn modelId="{F55F0A18-8CAD-45E3-BC9D-D162E3CDDEF7}" type="presParOf" srcId="{1E922DF8-78BF-46B7-ADD7-DF092D697358}" destId="{031B85FB-7590-4722-B9EB-1D599DF17745}" srcOrd="1" destOrd="0" presId="urn:microsoft.com/office/officeart/2009/3/layout/HorizontalOrganizationChart"/>
    <dgm:cxn modelId="{F157D8E0-EA46-4062-96B3-A806168B0504}" type="presParOf" srcId="{031B85FB-7590-4722-B9EB-1D599DF17745}" destId="{49897ACC-E28D-4D80-BAD5-AA74E802B211}" srcOrd="0" destOrd="0" presId="urn:microsoft.com/office/officeart/2009/3/layout/HorizontalOrganizationChart"/>
    <dgm:cxn modelId="{EFAB55E9-E5F9-437C-9F3F-1B97EE6886DE}" type="presParOf" srcId="{031B85FB-7590-4722-B9EB-1D599DF17745}" destId="{92F19088-E3E6-411B-A1E7-DA4422FB12EE}" srcOrd="1" destOrd="0" presId="urn:microsoft.com/office/officeart/2009/3/layout/HorizontalOrganizationChart"/>
    <dgm:cxn modelId="{CFAA35CB-7108-4A95-9D3C-B3C72D146BF5}" type="presParOf" srcId="{92F19088-E3E6-411B-A1E7-DA4422FB12EE}" destId="{EB36890A-0650-4E42-BAE5-9C3533EAD8AF}" srcOrd="0" destOrd="0" presId="urn:microsoft.com/office/officeart/2009/3/layout/HorizontalOrganizationChart"/>
    <dgm:cxn modelId="{0FDFD473-BC93-44BB-9A12-C63E53673082}" type="presParOf" srcId="{EB36890A-0650-4E42-BAE5-9C3533EAD8AF}" destId="{7590C9F6-AB7F-477B-915D-BB16824A403F}" srcOrd="0" destOrd="0" presId="urn:microsoft.com/office/officeart/2009/3/layout/HorizontalOrganizationChart"/>
    <dgm:cxn modelId="{41FFF427-20C6-408C-AF5C-452EB9406F6B}" type="presParOf" srcId="{EB36890A-0650-4E42-BAE5-9C3533EAD8AF}" destId="{C0374DEE-90C1-4BE4-954A-F3CEFC45AA2C}" srcOrd="1" destOrd="0" presId="urn:microsoft.com/office/officeart/2009/3/layout/HorizontalOrganizationChart"/>
    <dgm:cxn modelId="{0187A0A5-550E-499D-994E-1AFB0D915680}" type="presParOf" srcId="{92F19088-E3E6-411B-A1E7-DA4422FB12EE}" destId="{9CA35751-0A40-4858-AAB9-23ABA8BBB2F9}" srcOrd="1" destOrd="0" presId="urn:microsoft.com/office/officeart/2009/3/layout/HorizontalOrganizationChart"/>
    <dgm:cxn modelId="{2201A1FE-8B89-4A20-BF4F-07E992027DE6}" type="presParOf" srcId="{9CA35751-0A40-4858-AAB9-23ABA8BBB2F9}" destId="{4B066AEC-8CA8-4391-9BC5-6E7D8097D315}" srcOrd="0" destOrd="0" presId="urn:microsoft.com/office/officeart/2009/3/layout/HorizontalOrganizationChart"/>
    <dgm:cxn modelId="{C8A787FB-AB8F-4751-90ED-47E92525C5FA}" type="presParOf" srcId="{9CA35751-0A40-4858-AAB9-23ABA8BBB2F9}" destId="{011CC9A6-79A2-4135-A90F-C64161C600AF}" srcOrd="1" destOrd="0" presId="urn:microsoft.com/office/officeart/2009/3/layout/HorizontalOrganizationChart"/>
    <dgm:cxn modelId="{EC1D5DFC-8A3A-481A-B2CE-E0F8D6141C87}" type="presParOf" srcId="{011CC9A6-79A2-4135-A90F-C64161C600AF}" destId="{8AD1F23C-0B78-489D-A02C-746BDBC9775F}" srcOrd="0" destOrd="0" presId="urn:microsoft.com/office/officeart/2009/3/layout/HorizontalOrganizationChart"/>
    <dgm:cxn modelId="{2D49289A-D081-4AE0-AC18-ABDAF41FD542}" type="presParOf" srcId="{8AD1F23C-0B78-489D-A02C-746BDBC9775F}" destId="{32914828-D705-40A1-888D-D3384AB47B22}" srcOrd="0" destOrd="0" presId="urn:microsoft.com/office/officeart/2009/3/layout/HorizontalOrganizationChart"/>
    <dgm:cxn modelId="{03D135FE-8B48-46B6-9CBC-16B9675DB9EA}" type="presParOf" srcId="{8AD1F23C-0B78-489D-A02C-746BDBC9775F}" destId="{CA6D8C6F-4532-4A5F-9FC1-236E9A4C82FD}" srcOrd="1" destOrd="0" presId="urn:microsoft.com/office/officeart/2009/3/layout/HorizontalOrganizationChart"/>
    <dgm:cxn modelId="{8731E4BD-DFB0-4AE2-828A-0B28E82A849C}" type="presParOf" srcId="{011CC9A6-79A2-4135-A90F-C64161C600AF}" destId="{84043301-AD07-425F-8DB9-ED1DD02DC0BF}" srcOrd="1" destOrd="0" presId="urn:microsoft.com/office/officeart/2009/3/layout/HorizontalOrganizationChart"/>
    <dgm:cxn modelId="{F1BBF693-3181-4061-B3A7-68B2A012676E}" type="presParOf" srcId="{011CC9A6-79A2-4135-A90F-C64161C600AF}" destId="{5FFE0459-1E95-42FC-AEBC-3786DA83F37D}" srcOrd="2" destOrd="0" presId="urn:microsoft.com/office/officeart/2009/3/layout/HorizontalOrganizationChart"/>
    <dgm:cxn modelId="{B395F83F-CD9E-44B7-8670-E563792BBBF3}" type="presParOf" srcId="{92F19088-E3E6-411B-A1E7-DA4422FB12EE}" destId="{66AAC5CF-5763-4518-925D-42A50FD3AB90}" srcOrd="2" destOrd="0" presId="urn:microsoft.com/office/officeart/2009/3/layout/HorizontalOrganizationChart"/>
    <dgm:cxn modelId="{583D8E32-BF3B-4C09-94D6-5108F9ED6BB3}" type="presParOf" srcId="{1E922DF8-78BF-46B7-ADD7-DF092D697358}" destId="{F5087FE6-AEFF-443F-BEDC-041F923BADE3}" srcOrd="2" destOrd="0" presId="urn:microsoft.com/office/officeart/2009/3/layout/HorizontalOrganizationChart"/>
    <dgm:cxn modelId="{C2D26F3C-5CF4-4AAE-8B9F-185F1A6F7A8B}" type="presParOf" srcId="{617BD40C-D268-48E9-BAEA-103D7A6DAD13}" destId="{91E25F06-D6F0-42AE-AA98-5452D9345BFC}" srcOrd="2" destOrd="0" presId="urn:microsoft.com/office/officeart/2009/3/layout/HorizontalOrganizationChart"/>
    <dgm:cxn modelId="{C472C364-F397-4BAD-889E-B0DA38874706}" type="presParOf" srcId="{210C7223-1147-49C2-8E94-49585EB2C111}" destId="{91635896-165F-4E1A-AC69-CBBFFA7B1F77}" srcOrd="2" destOrd="0" presId="urn:microsoft.com/office/officeart/2009/3/layout/HorizontalOrganizationChart"/>
    <dgm:cxn modelId="{89F2DA8C-2F64-4841-A84D-762429317768}" type="presParOf" srcId="{6685492F-20CB-4EED-AF5C-41F4476A71E1}" destId="{5B35071F-35CE-4E5E-9E7D-6DC42FE3F44C}" srcOrd="2" destOrd="0" presId="urn:microsoft.com/office/officeart/2009/3/layout/HorizontalOrganizationChart"/>
    <dgm:cxn modelId="{2A768838-93EB-4EAC-B1FE-55A66A03ED53}" type="presParOf" srcId="{44D4A6A9-7547-4E03-AE49-73909956D1C9}" destId="{BEE02372-6329-49B0-922D-A5A6CDD007D1}" srcOrd="2" destOrd="0" presId="urn:microsoft.com/office/officeart/2009/3/layout/HorizontalOrganizationChart"/>
    <dgm:cxn modelId="{33F2BCBE-4973-4575-9339-73A3091273B8}" type="presParOf" srcId="{0961F1F9-5A42-4040-B4E1-5636F9C9F489}" destId="{770E951E-417E-408F-85F5-9144454588B9}" srcOrd="2" destOrd="0" presId="urn:microsoft.com/office/officeart/2009/3/layout/HorizontalOrganizationChart"/>
    <dgm:cxn modelId="{E7785BFC-CFA6-420A-AF0C-417AADE763A6}" type="presParOf" srcId="{FCB06C5D-828F-44A2-8F32-4C9DA239667B}" destId="{084371A8-FAD8-430C-B727-2737FE787B1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347C3-6180-4D48-90BE-86D9BC921B3E}">
      <dsp:nvSpPr>
        <dsp:cNvPr id="0" name=""/>
        <dsp:cNvSpPr/>
      </dsp:nvSpPr>
      <dsp:spPr>
        <a:xfrm rot="21300000">
          <a:off x="25411" y="1689004"/>
          <a:ext cx="8230096" cy="94247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DC792-3DA3-4A95-AE78-FA7B8D58578F}">
      <dsp:nvSpPr>
        <dsp:cNvPr id="0" name=""/>
        <dsp:cNvSpPr/>
      </dsp:nvSpPr>
      <dsp:spPr>
        <a:xfrm>
          <a:off x="993710" y="216024"/>
          <a:ext cx="2484276" cy="172819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7DE44-25F8-4C7C-AEA0-B4264C35DADC}">
      <dsp:nvSpPr>
        <dsp:cNvPr id="0" name=""/>
        <dsp:cNvSpPr/>
      </dsp:nvSpPr>
      <dsp:spPr>
        <a:xfrm>
          <a:off x="4287025" y="0"/>
          <a:ext cx="2853618" cy="181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*Jagtmuligheder/jagtleje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*Årlig produktion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*Synlighed</a:t>
          </a:r>
          <a:endParaRPr lang="da-DK" sz="1400" kern="1200" dirty="0"/>
        </a:p>
      </dsp:txBody>
      <dsp:txXfrm>
        <a:off x="4287025" y="0"/>
        <a:ext cx="2853618" cy="1814601"/>
      </dsp:txXfrm>
    </dsp:sp>
    <dsp:sp modelId="{A0A0FF86-F30D-4B24-A25D-D867A3DF671A}">
      <dsp:nvSpPr>
        <dsp:cNvPr id="0" name=""/>
        <dsp:cNvSpPr/>
      </dsp:nvSpPr>
      <dsp:spPr>
        <a:xfrm>
          <a:off x="4802933" y="2376264"/>
          <a:ext cx="2484276" cy="172819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ABC7E-7AFC-4F7E-9842-47EE8C98CA08}">
      <dsp:nvSpPr>
        <dsp:cNvPr id="0" name=""/>
        <dsp:cNvSpPr/>
      </dsp:nvSpPr>
      <dsp:spPr>
        <a:xfrm>
          <a:off x="1242138" y="2505878"/>
          <a:ext cx="2649894" cy="181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*Vildtskader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*Bestandssundhed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*Jagtleje</a:t>
          </a:r>
          <a:endParaRPr lang="da-DK" sz="1400" kern="1200" dirty="0"/>
        </a:p>
      </dsp:txBody>
      <dsp:txXfrm>
        <a:off x="1242138" y="2505878"/>
        <a:ext cx="2649894" cy="1814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DDB58-4EF7-4218-90F9-ECB81218A3D8}">
      <dsp:nvSpPr>
        <dsp:cNvPr id="0" name=""/>
        <dsp:cNvSpPr/>
      </dsp:nvSpPr>
      <dsp:spPr>
        <a:xfrm>
          <a:off x="5235127" y="4572940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104603"/>
              </a:lnTo>
              <a:lnTo>
                <a:pt x="97305" y="10460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1F743-DE81-4AF2-B93D-69E297903A81}">
      <dsp:nvSpPr>
        <dsp:cNvPr id="0" name=""/>
        <dsp:cNvSpPr/>
      </dsp:nvSpPr>
      <dsp:spPr>
        <a:xfrm>
          <a:off x="5235127" y="4468337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104603"/>
              </a:moveTo>
              <a:lnTo>
                <a:pt x="48652" y="104603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0573E-9AC0-4ED2-B31C-48A8D2B99FBA}">
      <dsp:nvSpPr>
        <dsp:cNvPr id="0" name=""/>
        <dsp:cNvSpPr/>
      </dsp:nvSpPr>
      <dsp:spPr>
        <a:xfrm>
          <a:off x="4651293" y="4527220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84355-B7FE-4A40-ACB2-6F9824FD8DF2}">
      <dsp:nvSpPr>
        <dsp:cNvPr id="0" name=""/>
        <dsp:cNvSpPr/>
      </dsp:nvSpPr>
      <dsp:spPr>
        <a:xfrm>
          <a:off x="4067458" y="4337582"/>
          <a:ext cx="97305" cy="235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235358"/>
              </a:lnTo>
              <a:lnTo>
                <a:pt x="97305" y="23535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6744D-6BD7-4B47-B62E-C376A511FCDB}">
      <dsp:nvSpPr>
        <dsp:cNvPr id="0" name=""/>
        <dsp:cNvSpPr/>
      </dsp:nvSpPr>
      <dsp:spPr>
        <a:xfrm>
          <a:off x="5235127" y="4213409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F56AC-79A7-4DAB-B883-07D7AE431F1B}">
      <dsp:nvSpPr>
        <dsp:cNvPr id="0" name=""/>
        <dsp:cNvSpPr/>
      </dsp:nvSpPr>
      <dsp:spPr>
        <a:xfrm>
          <a:off x="4651293" y="4102224"/>
          <a:ext cx="97305" cy="15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156905"/>
              </a:lnTo>
              <a:lnTo>
                <a:pt x="97305" y="15690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D2126-5149-4343-8D12-C26D8A90DA8C}">
      <dsp:nvSpPr>
        <dsp:cNvPr id="0" name=""/>
        <dsp:cNvSpPr/>
      </dsp:nvSpPr>
      <dsp:spPr>
        <a:xfrm>
          <a:off x="5235127" y="3945318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104603"/>
              </a:lnTo>
              <a:lnTo>
                <a:pt x="97305" y="10460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09F3D-CA0A-4778-8C2B-E38538075353}">
      <dsp:nvSpPr>
        <dsp:cNvPr id="0" name=""/>
        <dsp:cNvSpPr/>
      </dsp:nvSpPr>
      <dsp:spPr>
        <a:xfrm>
          <a:off x="5235127" y="3840715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104603"/>
              </a:moveTo>
              <a:lnTo>
                <a:pt x="48652" y="104603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33B9D-26EA-4990-9D0F-C2FA35C95EB8}">
      <dsp:nvSpPr>
        <dsp:cNvPr id="0" name=""/>
        <dsp:cNvSpPr/>
      </dsp:nvSpPr>
      <dsp:spPr>
        <a:xfrm>
          <a:off x="4651293" y="3945318"/>
          <a:ext cx="97305" cy="156905"/>
        </a:xfrm>
        <a:custGeom>
          <a:avLst/>
          <a:gdLst/>
          <a:ahLst/>
          <a:cxnLst/>
          <a:rect l="0" t="0" r="0" b="0"/>
          <a:pathLst>
            <a:path>
              <a:moveTo>
                <a:pt x="0" y="156905"/>
              </a:moveTo>
              <a:lnTo>
                <a:pt x="48652" y="156905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CFD09-41D4-4389-B8AD-79A316FAA0EF}">
      <dsp:nvSpPr>
        <dsp:cNvPr id="0" name=""/>
        <dsp:cNvSpPr/>
      </dsp:nvSpPr>
      <dsp:spPr>
        <a:xfrm>
          <a:off x="4067458" y="4102224"/>
          <a:ext cx="97305" cy="235358"/>
        </a:xfrm>
        <a:custGeom>
          <a:avLst/>
          <a:gdLst/>
          <a:ahLst/>
          <a:cxnLst/>
          <a:rect l="0" t="0" r="0" b="0"/>
          <a:pathLst>
            <a:path>
              <a:moveTo>
                <a:pt x="0" y="235358"/>
              </a:moveTo>
              <a:lnTo>
                <a:pt x="48652" y="235358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D5F2E-31F7-4F80-94F8-54650C8FD5D2}">
      <dsp:nvSpPr>
        <dsp:cNvPr id="0" name=""/>
        <dsp:cNvSpPr/>
      </dsp:nvSpPr>
      <dsp:spPr>
        <a:xfrm>
          <a:off x="3483624" y="4291862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6852F-C3F1-4E65-9868-B94512F387AC}">
      <dsp:nvSpPr>
        <dsp:cNvPr id="0" name=""/>
        <dsp:cNvSpPr/>
      </dsp:nvSpPr>
      <dsp:spPr>
        <a:xfrm>
          <a:off x="2899789" y="3847253"/>
          <a:ext cx="97305" cy="49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490329"/>
              </a:lnTo>
              <a:lnTo>
                <a:pt x="97305" y="49032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7FFEA-448D-4C28-96A8-CABE07D30DC5}">
      <dsp:nvSpPr>
        <dsp:cNvPr id="0" name=""/>
        <dsp:cNvSpPr/>
      </dsp:nvSpPr>
      <dsp:spPr>
        <a:xfrm>
          <a:off x="5235127" y="3585787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ED4DD-7ED7-4550-9CC8-9B85BF8EA0BD}">
      <dsp:nvSpPr>
        <dsp:cNvPr id="0" name=""/>
        <dsp:cNvSpPr/>
      </dsp:nvSpPr>
      <dsp:spPr>
        <a:xfrm>
          <a:off x="4651293" y="3585787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D55AF-9F0A-4C1D-A289-6143F213BF2C}">
      <dsp:nvSpPr>
        <dsp:cNvPr id="0" name=""/>
        <dsp:cNvSpPr/>
      </dsp:nvSpPr>
      <dsp:spPr>
        <a:xfrm>
          <a:off x="4067458" y="3585787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AFC6D-694D-4E5C-8E3A-CFB9E233E5C5}">
      <dsp:nvSpPr>
        <dsp:cNvPr id="0" name=""/>
        <dsp:cNvSpPr/>
      </dsp:nvSpPr>
      <dsp:spPr>
        <a:xfrm>
          <a:off x="3483624" y="3356923"/>
          <a:ext cx="97305" cy="27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274584"/>
              </a:lnTo>
              <a:lnTo>
                <a:pt x="97305" y="27458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0B2E4-ACC8-4790-92C9-D07792199F5C}">
      <dsp:nvSpPr>
        <dsp:cNvPr id="0" name=""/>
        <dsp:cNvSpPr/>
      </dsp:nvSpPr>
      <dsp:spPr>
        <a:xfrm>
          <a:off x="5235127" y="3317696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104603"/>
              </a:lnTo>
              <a:lnTo>
                <a:pt x="97305" y="10460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3628A-954D-4318-A2BE-4169950C9FCD}">
      <dsp:nvSpPr>
        <dsp:cNvPr id="0" name=""/>
        <dsp:cNvSpPr/>
      </dsp:nvSpPr>
      <dsp:spPr>
        <a:xfrm>
          <a:off x="5235127" y="3213093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104603"/>
              </a:moveTo>
              <a:lnTo>
                <a:pt x="48652" y="104603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72418-7DAD-4EAE-8D40-0E5F24CCF88D}">
      <dsp:nvSpPr>
        <dsp:cNvPr id="0" name=""/>
        <dsp:cNvSpPr/>
      </dsp:nvSpPr>
      <dsp:spPr>
        <a:xfrm>
          <a:off x="4651293" y="3271976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0C8F1-E6AB-411A-84B8-31A31EA6D7E0}">
      <dsp:nvSpPr>
        <dsp:cNvPr id="0" name=""/>
        <dsp:cNvSpPr/>
      </dsp:nvSpPr>
      <dsp:spPr>
        <a:xfrm>
          <a:off x="4067458" y="3082338"/>
          <a:ext cx="97305" cy="235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235358"/>
              </a:lnTo>
              <a:lnTo>
                <a:pt x="97305" y="23535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A562F-2813-4E69-BBEF-39CD087114EE}">
      <dsp:nvSpPr>
        <dsp:cNvPr id="0" name=""/>
        <dsp:cNvSpPr/>
      </dsp:nvSpPr>
      <dsp:spPr>
        <a:xfrm>
          <a:off x="5235127" y="2958165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5003F-3154-403B-BA2F-16D18766CAD8}">
      <dsp:nvSpPr>
        <dsp:cNvPr id="0" name=""/>
        <dsp:cNvSpPr/>
      </dsp:nvSpPr>
      <dsp:spPr>
        <a:xfrm>
          <a:off x="4651293" y="2846980"/>
          <a:ext cx="97305" cy="15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156905"/>
              </a:lnTo>
              <a:lnTo>
                <a:pt x="97305" y="15690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237AE-3F17-4FB2-B613-9478DD06FEF6}">
      <dsp:nvSpPr>
        <dsp:cNvPr id="0" name=""/>
        <dsp:cNvSpPr/>
      </dsp:nvSpPr>
      <dsp:spPr>
        <a:xfrm>
          <a:off x="5235127" y="2690074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104603"/>
              </a:lnTo>
              <a:lnTo>
                <a:pt x="97305" y="10460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57506-EAE5-4EE1-AF3B-B09AC6FD7DFA}">
      <dsp:nvSpPr>
        <dsp:cNvPr id="0" name=""/>
        <dsp:cNvSpPr/>
      </dsp:nvSpPr>
      <dsp:spPr>
        <a:xfrm>
          <a:off x="5235127" y="2585471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104603"/>
              </a:moveTo>
              <a:lnTo>
                <a:pt x="48652" y="104603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1F76E-C950-4AA3-BF48-BA900C5F2335}">
      <dsp:nvSpPr>
        <dsp:cNvPr id="0" name=""/>
        <dsp:cNvSpPr/>
      </dsp:nvSpPr>
      <dsp:spPr>
        <a:xfrm>
          <a:off x="4651293" y="2690074"/>
          <a:ext cx="97305" cy="156905"/>
        </a:xfrm>
        <a:custGeom>
          <a:avLst/>
          <a:gdLst/>
          <a:ahLst/>
          <a:cxnLst/>
          <a:rect l="0" t="0" r="0" b="0"/>
          <a:pathLst>
            <a:path>
              <a:moveTo>
                <a:pt x="0" y="156905"/>
              </a:moveTo>
              <a:lnTo>
                <a:pt x="48652" y="156905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73CCB-7D13-4BB2-872C-4AA2E23CD653}">
      <dsp:nvSpPr>
        <dsp:cNvPr id="0" name=""/>
        <dsp:cNvSpPr/>
      </dsp:nvSpPr>
      <dsp:spPr>
        <a:xfrm>
          <a:off x="4067458" y="2846980"/>
          <a:ext cx="97305" cy="235358"/>
        </a:xfrm>
        <a:custGeom>
          <a:avLst/>
          <a:gdLst/>
          <a:ahLst/>
          <a:cxnLst/>
          <a:rect l="0" t="0" r="0" b="0"/>
          <a:pathLst>
            <a:path>
              <a:moveTo>
                <a:pt x="0" y="235358"/>
              </a:moveTo>
              <a:lnTo>
                <a:pt x="48652" y="235358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91E9C-4DA1-4C82-A2E3-0732B8EC2A7C}">
      <dsp:nvSpPr>
        <dsp:cNvPr id="0" name=""/>
        <dsp:cNvSpPr/>
      </dsp:nvSpPr>
      <dsp:spPr>
        <a:xfrm>
          <a:off x="3483624" y="3082338"/>
          <a:ext cx="97305" cy="274584"/>
        </a:xfrm>
        <a:custGeom>
          <a:avLst/>
          <a:gdLst/>
          <a:ahLst/>
          <a:cxnLst/>
          <a:rect l="0" t="0" r="0" b="0"/>
          <a:pathLst>
            <a:path>
              <a:moveTo>
                <a:pt x="0" y="274584"/>
              </a:moveTo>
              <a:lnTo>
                <a:pt x="48652" y="274584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A4191-0106-4B6E-ACB7-703B3378FA54}">
      <dsp:nvSpPr>
        <dsp:cNvPr id="0" name=""/>
        <dsp:cNvSpPr/>
      </dsp:nvSpPr>
      <dsp:spPr>
        <a:xfrm>
          <a:off x="2899789" y="3356923"/>
          <a:ext cx="97305" cy="490329"/>
        </a:xfrm>
        <a:custGeom>
          <a:avLst/>
          <a:gdLst/>
          <a:ahLst/>
          <a:cxnLst/>
          <a:rect l="0" t="0" r="0" b="0"/>
          <a:pathLst>
            <a:path>
              <a:moveTo>
                <a:pt x="0" y="490329"/>
              </a:moveTo>
              <a:lnTo>
                <a:pt x="48652" y="490329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BCB35-7874-4589-9BE3-8C49A5BBA30F}">
      <dsp:nvSpPr>
        <dsp:cNvPr id="0" name=""/>
        <dsp:cNvSpPr/>
      </dsp:nvSpPr>
      <dsp:spPr>
        <a:xfrm>
          <a:off x="2315955" y="3801533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ABAB1-60F8-4F1E-A493-E06C0B9584A9}">
      <dsp:nvSpPr>
        <dsp:cNvPr id="0" name=""/>
        <dsp:cNvSpPr/>
      </dsp:nvSpPr>
      <dsp:spPr>
        <a:xfrm>
          <a:off x="1732121" y="2851883"/>
          <a:ext cx="97305" cy="995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995369"/>
              </a:lnTo>
              <a:lnTo>
                <a:pt x="97305" y="99536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1BA89-7789-4735-9469-6859942B205D}">
      <dsp:nvSpPr>
        <dsp:cNvPr id="0" name=""/>
        <dsp:cNvSpPr/>
      </dsp:nvSpPr>
      <dsp:spPr>
        <a:xfrm>
          <a:off x="5235127" y="2330544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94F26-85D0-49F2-8C1C-A194354F48DF}">
      <dsp:nvSpPr>
        <dsp:cNvPr id="0" name=""/>
        <dsp:cNvSpPr/>
      </dsp:nvSpPr>
      <dsp:spPr>
        <a:xfrm>
          <a:off x="4651293" y="2330544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E455C-5C55-425A-8D24-30A18CDAF7F9}">
      <dsp:nvSpPr>
        <dsp:cNvPr id="0" name=""/>
        <dsp:cNvSpPr/>
      </dsp:nvSpPr>
      <dsp:spPr>
        <a:xfrm>
          <a:off x="4067458" y="2330544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35849-80BD-482C-A8D6-87A1FE4EBC8D}">
      <dsp:nvSpPr>
        <dsp:cNvPr id="0" name=""/>
        <dsp:cNvSpPr/>
      </dsp:nvSpPr>
      <dsp:spPr>
        <a:xfrm>
          <a:off x="3483624" y="2330544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10C86-589F-479C-A6E9-FC6B9AA58990}">
      <dsp:nvSpPr>
        <dsp:cNvPr id="0" name=""/>
        <dsp:cNvSpPr/>
      </dsp:nvSpPr>
      <dsp:spPr>
        <a:xfrm>
          <a:off x="2899789" y="2330544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9C891-349C-4AD1-BB2E-1536980B9046}">
      <dsp:nvSpPr>
        <dsp:cNvPr id="0" name=""/>
        <dsp:cNvSpPr/>
      </dsp:nvSpPr>
      <dsp:spPr>
        <a:xfrm>
          <a:off x="2315955" y="1856514"/>
          <a:ext cx="97305" cy="51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519749"/>
              </a:lnTo>
              <a:lnTo>
                <a:pt x="97305" y="51974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0BB7-2230-483B-8402-FD0A4FFFB922}">
      <dsp:nvSpPr>
        <dsp:cNvPr id="0" name=""/>
        <dsp:cNvSpPr/>
      </dsp:nvSpPr>
      <dsp:spPr>
        <a:xfrm>
          <a:off x="5235127" y="2062453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104603"/>
              </a:lnTo>
              <a:lnTo>
                <a:pt x="97305" y="10460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20CE7-FF0A-4FB1-B017-E9115377AAB9}">
      <dsp:nvSpPr>
        <dsp:cNvPr id="0" name=""/>
        <dsp:cNvSpPr/>
      </dsp:nvSpPr>
      <dsp:spPr>
        <a:xfrm>
          <a:off x="5235127" y="1957849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104603"/>
              </a:moveTo>
              <a:lnTo>
                <a:pt x="48652" y="104603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15633-735E-4CAB-AA30-129BB8293902}">
      <dsp:nvSpPr>
        <dsp:cNvPr id="0" name=""/>
        <dsp:cNvSpPr/>
      </dsp:nvSpPr>
      <dsp:spPr>
        <a:xfrm>
          <a:off x="4651293" y="2016733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E6EFB-555B-4841-86AE-37D8F218FC38}">
      <dsp:nvSpPr>
        <dsp:cNvPr id="0" name=""/>
        <dsp:cNvSpPr/>
      </dsp:nvSpPr>
      <dsp:spPr>
        <a:xfrm>
          <a:off x="4067458" y="1827094"/>
          <a:ext cx="97305" cy="235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235358"/>
              </a:lnTo>
              <a:lnTo>
                <a:pt x="97305" y="23535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C021F-272C-4D3F-AC7E-5EFF96FE8D10}">
      <dsp:nvSpPr>
        <dsp:cNvPr id="0" name=""/>
        <dsp:cNvSpPr/>
      </dsp:nvSpPr>
      <dsp:spPr>
        <a:xfrm>
          <a:off x="5235127" y="1702922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30DA5-27B5-4AA2-BFEC-52C8182A131C}">
      <dsp:nvSpPr>
        <dsp:cNvPr id="0" name=""/>
        <dsp:cNvSpPr/>
      </dsp:nvSpPr>
      <dsp:spPr>
        <a:xfrm>
          <a:off x="4651293" y="1591736"/>
          <a:ext cx="97305" cy="15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156905"/>
              </a:lnTo>
              <a:lnTo>
                <a:pt x="97305" y="15690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56B53-2691-4121-ABF9-AE4EC8A1DCDD}">
      <dsp:nvSpPr>
        <dsp:cNvPr id="0" name=""/>
        <dsp:cNvSpPr/>
      </dsp:nvSpPr>
      <dsp:spPr>
        <a:xfrm>
          <a:off x="5235127" y="1434831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104603"/>
              </a:lnTo>
              <a:lnTo>
                <a:pt x="97305" y="10460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81C09-6643-4660-B1A2-76A908E5D18E}">
      <dsp:nvSpPr>
        <dsp:cNvPr id="0" name=""/>
        <dsp:cNvSpPr/>
      </dsp:nvSpPr>
      <dsp:spPr>
        <a:xfrm>
          <a:off x="5235127" y="1330227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104603"/>
              </a:moveTo>
              <a:lnTo>
                <a:pt x="48652" y="104603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053CC-C9FD-4334-827E-1E6D846E36F2}">
      <dsp:nvSpPr>
        <dsp:cNvPr id="0" name=""/>
        <dsp:cNvSpPr/>
      </dsp:nvSpPr>
      <dsp:spPr>
        <a:xfrm>
          <a:off x="4651293" y="1434831"/>
          <a:ext cx="97305" cy="156905"/>
        </a:xfrm>
        <a:custGeom>
          <a:avLst/>
          <a:gdLst/>
          <a:ahLst/>
          <a:cxnLst/>
          <a:rect l="0" t="0" r="0" b="0"/>
          <a:pathLst>
            <a:path>
              <a:moveTo>
                <a:pt x="0" y="156905"/>
              </a:moveTo>
              <a:lnTo>
                <a:pt x="48652" y="156905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0E18C-6DB6-439D-B750-359662561143}">
      <dsp:nvSpPr>
        <dsp:cNvPr id="0" name=""/>
        <dsp:cNvSpPr/>
      </dsp:nvSpPr>
      <dsp:spPr>
        <a:xfrm>
          <a:off x="4067458" y="1591736"/>
          <a:ext cx="97305" cy="235358"/>
        </a:xfrm>
        <a:custGeom>
          <a:avLst/>
          <a:gdLst/>
          <a:ahLst/>
          <a:cxnLst/>
          <a:rect l="0" t="0" r="0" b="0"/>
          <a:pathLst>
            <a:path>
              <a:moveTo>
                <a:pt x="0" y="235358"/>
              </a:moveTo>
              <a:lnTo>
                <a:pt x="48652" y="235358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6F7EE-2D22-4165-8F33-D7B1205C62C3}">
      <dsp:nvSpPr>
        <dsp:cNvPr id="0" name=""/>
        <dsp:cNvSpPr/>
      </dsp:nvSpPr>
      <dsp:spPr>
        <a:xfrm>
          <a:off x="3483624" y="1781374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8C63F-BB8E-41B0-95FD-7798FAA01FA5}">
      <dsp:nvSpPr>
        <dsp:cNvPr id="0" name=""/>
        <dsp:cNvSpPr/>
      </dsp:nvSpPr>
      <dsp:spPr>
        <a:xfrm>
          <a:off x="2899789" y="1336765"/>
          <a:ext cx="97305" cy="49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490329"/>
              </a:lnTo>
              <a:lnTo>
                <a:pt x="97305" y="49032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EFA93-42A8-4555-924A-099D63CB6D4B}">
      <dsp:nvSpPr>
        <dsp:cNvPr id="0" name=""/>
        <dsp:cNvSpPr/>
      </dsp:nvSpPr>
      <dsp:spPr>
        <a:xfrm>
          <a:off x="5235127" y="1075300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5FAB2-DAE5-43B1-9395-7165DAEBC672}">
      <dsp:nvSpPr>
        <dsp:cNvPr id="0" name=""/>
        <dsp:cNvSpPr/>
      </dsp:nvSpPr>
      <dsp:spPr>
        <a:xfrm>
          <a:off x="4651293" y="1075300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11E70-FBAD-41C7-AB89-BB45945BD9D7}">
      <dsp:nvSpPr>
        <dsp:cNvPr id="0" name=""/>
        <dsp:cNvSpPr/>
      </dsp:nvSpPr>
      <dsp:spPr>
        <a:xfrm>
          <a:off x="4067458" y="1075300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279CA-4158-4DA3-AD89-2CC5F3F37DD5}">
      <dsp:nvSpPr>
        <dsp:cNvPr id="0" name=""/>
        <dsp:cNvSpPr/>
      </dsp:nvSpPr>
      <dsp:spPr>
        <a:xfrm>
          <a:off x="3483624" y="846435"/>
          <a:ext cx="97305" cy="27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274584"/>
              </a:lnTo>
              <a:lnTo>
                <a:pt x="97305" y="27458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2F2AB-242F-4ED3-83B8-14C3E2082845}">
      <dsp:nvSpPr>
        <dsp:cNvPr id="0" name=""/>
        <dsp:cNvSpPr/>
      </dsp:nvSpPr>
      <dsp:spPr>
        <a:xfrm>
          <a:off x="5235127" y="807209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104603"/>
              </a:lnTo>
              <a:lnTo>
                <a:pt x="97305" y="10460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74037-D007-4E1C-808D-CD0F1C31274D}">
      <dsp:nvSpPr>
        <dsp:cNvPr id="0" name=""/>
        <dsp:cNvSpPr/>
      </dsp:nvSpPr>
      <dsp:spPr>
        <a:xfrm>
          <a:off x="5235127" y="702605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104603"/>
              </a:moveTo>
              <a:lnTo>
                <a:pt x="48652" y="104603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E8042-9A3B-4748-8CD5-D67FC7F4CF49}">
      <dsp:nvSpPr>
        <dsp:cNvPr id="0" name=""/>
        <dsp:cNvSpPr/>
      </dsp:nvSpPr>
      <dsp:spPr>
        <a:xfrm>
          <a:off x="4651293" y="761489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875B7-848E-45D3-8530-E2C3DBD9480D}">
      <dsp:nvSpPr>
        <dsp:cNvPr id="0" name=""/>
        <dsp:cNvSpPr/>
      </dsp:nvSpPr>
      <dsp:spPr>
        <a:xfrm>
          <a:off x="4067458" y="571850"/>
          <a:ext cx="97305" cy="235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235358"/>
              </a:lnTo>
              <a:lnTo>
                <a:pt x="97305" y="23535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3C9BF-603C-4B37-B286-81DECFEC322B}">
      <dsp:nvSpPr>
        <dsp:cNvPr id="0" name=""/>
        <dsp:cNvSpPr/>
      </dsp:nvSpPr>
      <dsp:spPr>
        <a:xfrm>
          <a:off x="5235127" y="447678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B9A01-27E6-415C-819B-4D9DE8167E04}">
      <dsp:nvSpPr>
        <dsp:cNvPr id="0" name=""/>
        <dsp:cNvSpPr/>
      </dsp:nvSpPr>
      <dsp:spPr>
        <a:xfrm>
          <a:off x="4651293" y="336492"/>
          <a:ext cx="97305" cy="15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156905"/>
              </a:lnTo>
              <a:lnTo>
                <a:pt x="97305" y="15690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3525A-B6D8-42AF-8B17-25BCF52159F1}">
      <dsp:nvSpPr>
        <dsp:cNvPr id="0" name=""/>
        <dsp:cNvSpPr/>
      </dsp:nvSpPr>
      <dsp:spPr>
        <a:xfrm>
          <a:off x="5235127" y="179587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52" y="0"/>
              </a:lnTo>
              <a:lnTo>
                <a:pt x="48652" y="104603"/>
              </a:lnTo>
              <a:lnTo>
                <a:pt x="97305" y="10460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66AEC-8CA8-4391-9BC5-6E7D8097D315}">
      <dsp:nvSpPr>
        <dsp:cNvPr id="0" name=""/>
        <dsp:cNvSpPr/>
      </dsp:nvSpPr>
      <dsp:spPr>
        <a:xfrm>
          <a:off x="5235127" y="74983"/>
          <a:ext cx="97305" cy="104603"/>
        </a:xfrm>
        <a:custGeom>
          <a:avLst/>
          <a:gdLst/>
          <a:ahLst/>
          <a:cxnLst/>
          <a:rect l="0" t="0" r="0" b="0"/>
          <a:pathLst>
            <a:path>
              <a:moveTo>
                <a:pt x="0" y="104603"/>
              </a:moveTo>
              <a:lnTo>
                <a:pt x="48652" y="104603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97ACC-E28D-4D80-BAD5-AA74E802B211}">
      <dsp:nvSpPr>
        <dsp:cNvPr id="0" name=""/>
        <dsp:cNvSpPr/>
      </dsp:nvSpPr>
      <dsp:spPr>
        <a:xfrm>
          <a:off x="4651293" y="179587"/>
          <a:ext cx="97305" cy="156905"/>
        </a:xfrm>
        <a:custGeom>
          <a:avLst/>
          <a:gdLst/>
          <a:ahLst/>
          <a:cxnLst/>
          <a:rect l="0" t="0" r="0" b="0"/>
          <a:pathLst>
            <a:path>
              <a:moveTo>
                <a:pt x="0" y="156905"/>
              </a:moveTo>
              <a:lnTo>
                <a:pt x="48652" y="156905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19B8-10CA-4A97-85E4-2750B062C401}">
      <dsp:nvSpPr>
        <dsp:cNvPr id="0" name=""/>
        <dsp:cNvSpPr/>
      </dsp:nvSpPr>
      <dsp:spPr>
        <a:xfrm>
          <a:off x="4067458" y="336492"/>
          <a:ext cx="97305" cy="235358"/>
        </a:xfrm>
        <a:custGeom>
          <a:avLst/>
          <a:gdLst/>
          <a:ahLst/>
          <a:cxnLst/>
          <a:rect l="0" t="0" r="0" b="0"/>
          <a:pathLst>
            <a:path>
              <a:moveTo>
                <a:pt x="0" y="235358"/>
              </a:moveTo>
              <a:lnTo>
                <a:pt x="48652" y="235358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6EB0F-0749-4A97-87F8-9F22F0634D8C}">
      <dsp:nvSpPr>
        <dsp:cNvPr id="0" name=""/>
        <dsp:cNvSpPr/>
      </dsp:nvSpPr>
      <dsp:spPr>
        <a:xfrm>
          <a:off x="3483624" y="571850"/>
          <a:ext cx="97305" cy="274584"/>
        </a:xfrm>
        <a:custGeom>
          <a:avLst/>
          <a:gdLst/>
          <a:ahLst/>
          <a:cxnLst/>
          <a:rect l="0" t="0" r="0" b="0"/>
          <a:pathLst>
            <a:path>
              <a:moveTo>
                <a:pt x="0" y="274584"/>
              </a:moveTo>
              <a:lnTo>
                <a:pt x="48652" y="274584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D7BD6-8C2F-4886-AD7D-E9C80D5FD3F7}">
      <dsp:nvSpPr>
        <dsp:cNvPr id="0" name=""/>
        <dsp:cNvSpPr/>
      </dsp:nvSpPr>
      <dsp:spPr>
        <a:xfrm>
          <a:off x="2899789" y="846435"/>
          <a:ext cx="97305" cy="490329"/>
        </a:xfrm>
        <a:custGeom>
          <a:avLst/>
          <a:gdLst/>
          <a:ahLst/>
          <a:cxnLst/>
          <a:rect l="0" t="0" r="0" b="0"/>
          <a:pathLst>
            <a:path>
              <a:moveTo>
                <a:pt x="0" y="490329"/>
              </a:moveTo>
              <a:lnTo>
                <a:pt x="48652" y="490329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ECFC5-444B-42E7-AF56-D702C3F1D869}">
      <dsp:nvSpPr>
        <dsp:cNvPr id="0" name=""/>
        <dsp:cNvSpPr/>
      </dsp:nvSpPr>
      <dsp:spPr>
        <a:xfrm>
          <a:off x="2315955" y="1336765"/>
          <a:ext cx="97305" cy="519749"/>
        </a:xfrm>
        <a:custGeom>
          <a:avLst/>
          <a:gdLst/>
          <a:ahLst/>
          <a:cxnLst/>
          <a:rect l="0" t="0" r="0" b="0"/>
          <a:pathLst>
            <a:path>
              <a:moveTo>
                <a:pt x="0" y="519749"/>
              </a:moveTo>
              <a:lnTo>
                <a:pt x="48652" y="519749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13D03-A10C-4EF2-B26D-6443A0CAD709}">
      <dsp:nvSpPr>
        <dsp:cNvPr id="0" name=""/>
        <dsp:cNvSpPr/>
      </dsp:nvSpPr>
      <dsp:spPr>
        <a:xfrm>
          <a:off x="1732121" y="1856514"/>
          <a:ext cx="97305" cy="995369"/>
        </a:xfrm>
        <a:custGeom>
          <a:avLst/>
          <a:gdLst/>
          <a:ahLst/>
          <a:cxnLst/>
          <a:rect l="0" t="0" r="0" b="0"/>
          <a:pathLst>
            <a:path>
              <a:moveTo>
                <a:pt x="0" y="995369"/>
              </a:moveTo>
              <a:lnTo>
                <a:pt x="48652" y="995369"/>
              </a:lnTo>
              <a:lnTo>
                <a:pt x="48652" y="0"/>
              </a:lnTo>
              <a:lnTo>
                <a:pt x="97305" y="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2B2BB-0BE6-41CF-997B-AB40F1835C59}">
      <dsp:nvSpPr>
        <dsp:cNvPr id="0" name=""/>
        <dsp:cNvSpPr/>
      </dsp:nvSpPr>
      <dsp:spPr>
        <a:xfrm>
          <a:off x="1148286" y="2806163"/>
          <a:ext cx="97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305" y="457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ED2E6-329D-4C26-8286-2F75DABC2B60}">
      <dsp:nvSpPr>
        <dsp:cNvPr id="0" name=""/>
        <dsp:cNvSpPr/>
      </dsp:nvSpPr>
      <dsp:spPr>
        <a:xfrm>
          <a:off x="661758" y="2777688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661758" y="2777688"/>
        <a:ext cx="486528" cy="148391"/>
      </dsp:txXfrm>
    </dsp:sp>
    <dsp:sp modelId="{C63DE11B-6A74-444C-82F8-678FA48FB824}">
      <dsp:nvSpPr>
        <dsp:cNvPr id="0" name=""/>
        <dsp:cNvSpPr/>
      </dsp:nvSpPr>
      <dsp:spPr>
        <a:xfrm>
          <a:off x="1245592" y="2777688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Smalhind</a:t>
          </a:r>
          <a:endParaRPr lang="da-DK" sz="800" kern="1200" dirty="0"/>
        </a:p>
      </dsp:txBody>
      <dsp:txXfrm>
        <a:off x="1245592" y="2777688"/>
        <a:ext cx="486528" cy="148391"/>
      </dsp:txXfrm>
    </dsp:sp>
    <dsp:sp modelId="{0A60A219-DA44-4C2D-AE9E-F9F95F4BC1DB}">
      <dsp:nvSpPr>
        <dsp:cNvPr id="0" name=""/>
        <dsp:cNvSpPr/>
      </dsp:nvSpPr>
      <dsp:spPr>
        <a:xfrm>
          <a:off x="1829426" y="1782318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1829426" y="1782318"/>
        <a:ext cx="486528" cy="148391"/>
      </dsp:txXfrm>
    </dsp:sp>
    <dsp:sp modelId="{B58C4EFA-1EFE-43DE-86C9-EFF9E84BDB44}">
      <dsp:nvSpPr>
        <dsp:cNvPr id="0" name=""/>
        <dsp:cNvSpPr/>
      </dsp:nvSpPr>
      <dsp:spPr>
        <a:xfrm>
          <a:off x="2413261" y="1262569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2413261" y="1262569"/>
        <a:ext cx="486528" cy="148391"/>
      </dsp:txXfrm>
    </dsp:sp>
    <dsp:sp modelId="{A800D77B-F7E4-45A6-BD65-9986AF4DED90}">
      <dsp:nvSpPr>
        <dsp:cNvPr id="0" name=""/>
        <dsp:cNvSpPr/>
      </dsp:nvSpPr>
      <dsp:spPr>
        <a:xfrm>
          <a:off x="2997095" y="772239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2997095" y="772239"/>
        <a:ext cx="486528" cy="148391"/>
      </dsp:txXfrm>
    </dsp:sp>
    <dsp:sp modelId="{D2D86A34-CD5C-4B28-9E3D-72EF82D2108C}">
      <dsp:nvSpPr>
        <dsp:cNvPr id="0" name=""/>
        <dsp:cNvSpPr/>
      </dsp:nvSpPr>
      <dsp:spPr>
        <a:xfrm>
          <a:off x="3580930" y="497655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3580930" y="497655"/>
        <a:ext cx="486528" cy="148391"/>
      </dsp:txXfrm>
    </dsp:sp>
    <dsp:sp modelId="{350D730D-C3E0-401B-8B84-A71371BE03C4}">
      <dsp:nvSpPr>
        <dsp:cNvPr id="0" name=""/>
        <dsp:cNvSpPr/>
      </dsp:nvSpPr>
      <dsp:spPr>
        <a:xfrm>
          <a:off x="4164764" y="262296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4164764" y="262296"/>
        <a:ext cx="486528" cy="148391"/>
      </dsp:txXfrm>
    </dsp:sp>
    <dsp:sp modelId="{7590C9F6-AB7F-477B-915D-BB16824A403F}">
      <dsp:nvSpPr>
        <dsp:cNvPr id="0" name=""/>
        <dsp:cNvSpPr/>
      </dsp:nvSpPr>
      <dsp:spPr>
        <a:xfrm>
          <a:off x="4748598" y="105391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4748598" y="105391"/>
        <a:ext cx="486528" cy="148391"/>
      </dsp:txXfrm>
    </dsp:sp>
    <dsp:sp modelId="{32914828-D705-40A1-888D-D3384AB47B22}">
      <dsp:nvSpPr>
        <dsp:cNvPr id="0" name=""/>
        <dsp:cNvSpPr/>
      </dsp:nvSpPr>
      <dsp:spPr>
        <a:xfrm>
          <a:off x="5332433" y="787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5332433" y="787"/>
        <a:ext cx="486528" cy="148391"/>
      </dsp:txXfrm>
    </dsp:sp>
    <dsp:sp modelId="{4EBBE25B-6330-427A-978B-CCAD55B07FAF}">
      <dsp:nvSpPr>
        <dsp:cNvPr id="0" name=""/>
        <dsp:cNvSpPr/>
      </dsp:nvSpPr>
      <dsp:spPr>
        <a:xfrm>
          <a:off x="5332433" y="209995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5332433" y="209995"/>
        <a:ext cx="486528" cy="148391"/>
      </dsp:txXfrm>
    </dsp:sp>
    <dsp:sp modelId="{CB6AC996-D895-4F0B-B6B3-950337564702}">
      <dsp:nvSpPr>
        <dsp:cNvPr id="0" name=""/>
        <dsp:cNvSpPr/>
      </dsp:nvSpPr>
      <dsp:spPr>
        <a:xfrm>
          <a:off x="4748598" y="419202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Hjortekalv</a:t>
          </a:r>
          <a:endParaRPr lang="da-DK" sz="800" kern="1200" dirty="0"/>
        </a:p>
      </dsp:txBody>
      <dsp:txXfrm>
        <a:off x="4748598" y="419202"/>
        <a:ext cx="486528" cy="148391"/>
      </dsp:txXfrm>
    </dsp:sp>
    <dsp:sp modelId="{90294CC7-99FC-4D43-9EA2-24D6F748728D}">
      <dsp:nvSpPr>
        <dsp:cNvPr id="0" name=""/>
        <dsp:cNvSpPr/>
      </dsp:nvSpPr>
      <dsp:spPr>
        <a:xfrm>
          <a:off x="5332433" y="419202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1 årig hjort</a:t>
          </a:r>
          <a:endParaRPr lang="da-DK" sz="800" kern="1200" dirty="0"/>
        </a:p>
      </dsp:txBody>
      <dsp:txXfrm>
        <a:off x="5332433" y="419202"/>
        <a:ext cx="486528" cy="148391"/>
      </dsp:txXfrm>
    </dsp:sp>
    <dsp:sp modelId="{0F35BB17-F91A-4D7C-87E3-0B448ACFE7D5}">
      <dsp:nvSpPr>
        <dsp:cNvPr id="0" name=""/>
        <dsp:cNvSpPr/>
      </dsp:nvSpPr>
      <dsp:spPr>
        <a:xfrm>
          <a:off x="4164764" y="733013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4164764" y="733013"/>
        <a:ext cx="486528" cy="148391"/>
      </dsp:txXfrm>
    </dsp:sp>
    <dsp:sp modelId="{AA4D3D09-DBBF-41A3-A1FC-9CA91E166CC9}">
      <dsp:nvSpPr>
        <dsp:cNvPr id="0" name=""/>
        <dsp:cNvSpPr/>
      </dsp:nvSpPr>
      <dsp:spPr>
        <a:xfrm>
          <a:off x="4748598" y="733013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Smalhind</a:t>
          </a:r>
          <a:endParaRPr lang="da-DK" sz="800" kern="1200" dirty="0"/>
        </a:p>
      </dsp:txBody>
      <dsp:txXfrm>
        <a:off x="4748598" y="733013"/>
        <a:ext cx="486528" cy="148391"/>
      </dsp:txXfrm>
    </dsp:sp>
    <dsp:sp modelId="{DF8B1DAA-F149-4401-AFD2-23EDD70812F3}">
      <dsp:nvSpPr>
        <dsp:cNvPr id="0" name=""/>
        <dsp:cNvSpPr/>
      </dsp:nvSpPr>
      <dsp:spPr>
        <a:xfrm>
          <a:off x="5332433" y="628409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5332433" y="628409"/>
        <a:ext cx="486528" cy="148391"/>
      </dsp:txXfrm>
    </dsp:sp>
    <dsp:sp modelId="{95D78E52-FFEE-42DA-B544-490B11B487C2}">
      <dsp:nvSpPr>
        <dsp:cNvPr id="0" name=""/>
        <dsp:cNvSpPr/>
      </dsp:nvSpPr>
      <dsp:spPr>
        <a:xfrm>
          <a:off x="5332433" y="837617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5332433" y="837617"/>
        <a:ext cx="486528" cy="148391"/>
      </dsp:txXfrm>
    </dsp:sp>
    <dsp:sp modelId="{4C389998-8AB8-44D3-B797-9347DE6230EB}">
      <dsp:nvSpPr>
        <dsp:cNvPr id="0" name=""/>
        <dsp:cNvSpPr/>
      </dsp:nvSpPr>
      <dsp:spPr>
        <a:xfrm>
          <a:off x="3580930" y="1046824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Hjortekalv</a:t>
          </a:r>
          <a:endParaRPr lang="da-DK" sz="800" kern="1200" dirty="0"/>
        </a:p>
      </dsp:txBody>
      <dsp:txXfrm>
        <a:off x="3580930" y="1046824"/>
        <a:ext cx="486528" cy="148391"/>
      </dsp:txXfrm>
    </dsp:sp>
    <dsp:sp modelId="{8BF6ADC1-1F6E-4769-BF44-D913920E3FDB}">
      <dsp:nvSpPr>
        <dsp:cNvPr id="0" name=""/>
        <dsp:cNvSpPr/>
      </dsp:nvSpPr>
      <dsp:spPr>
        <a:xfrm>
          <a:off x="4164764" y="1046824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1 årig hjort</a:t>
          </a:r>
          <a:endParaRPr lang="da-DK" sz="800" kern="1200" dirty="0"/>
        </a:p>
      </dsp:txBody>
      <dsp:txXfrm>
        <a:off x="4164764" y="1046824"/>
        <a:ext cx="486528" cy="148391"/>
      </dsp:txXfrm>
    </dsp:sp>
    <dsp:sp modelId="{B86CEDE8-E777-4D49-9B37-799A9D37F09F}">
      <dsp:nvSpPr>
        <dsp:cNvPr id="0" name=""/>
        <dsp:cNvSpPr/>
      </dsp:nvSpPr>
      <dsp:spPr>
        <a:xfrm>
          <a:off x="4748598" y="1046824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2 årig hjort</a:t>
          </a:r>
          <a:endParaRPr lang="da-DK" sz="800" kern="1200" dirty="0"/>
        </a:p>
      </dsp:txBody>
      <dsp:txXfrm>
        <a:off x="4748598" y="1046824"/>
        <a:ext cx="486528" cy="148391"/>
      </dsp:txXfrm>
    </dsp:sp>
    <dsp:sp modelId="{0A0C223A-469F-4FD8-8463-2BAD10A0C37D}">
      <dsp:nvSpPr>
        <dsp:cNvPr id="0" name=""/>
        <dsp:cNvSpPr/>
      </dsp:nvSpPr>
      <dsp:spPr>
        <a:xfrm>
          <a:off x="5332433" y="1046824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3 årig hjort</a:t>
          </a:r>
          <a:endParaRPr lang="da-DK" sz="800" kern="1200" dirty="0"/>
        </a:p>
      </dsp:txBody>
      <dsp:txXfrm>
        <a:off x="5332433" y="1046824"/>
        <a:ext cx="486528" cy="148391"/>
      </dsp:txXfrm>
    </dsp:sp>
    <dsp:sp modelId="{8E04776E-80A8-4C82-B7FC-F159EE643D35}">
      <dsp:nvSpPr>
        <dsp:cNvPr id="0" name=""/>
        <dsp:cNvSpPr/>
      </dsp:nvSpPr>
      <dsp:spPr>
        <a:xfrm>
          <a:off x="2997095" y="1752899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2997095" y="1752899"/>
        <a:ext cx="486528" cy="148391"/>
      </dsp:txXfrm>
    </dsp:sp>
    <dsp:sp modelId="{9BE1CDAC-B847-4CB0-8820-3BE3011B77FC}">
      <dsp:nvSpPr>
        <dsp:cNvPr id="0" name=""/>
        <dsp:cNvSpPr/>
      </dsp:nvSpPr>
      <dsp:spPr>
        <a:xfrm>
          <a:off x="3580930" y="1752899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Smalhind</a:t>
          </a:r>
          <a:endParaRPr lang="da-DK" sz="800" kern="1200" dirty="0"/>
        </a:p>
      </dsp:txBody>
      <dsp:txXfrm>
        <a:off x="3580930" y="1752899"/>
        <a:ext cx="486528" cy="148391"/>
      </dsp:txXfrm>
    </dsp:sp>
    <dsp:sp modelId="{5E2F2090-8646-43F9-BE8A-A127720AD9BF}">
      <dsp:nvSpPr>
        <dsp:cNvPr id="0" name=""/>
        <dsp:cNvSpPr/>
      </dsp:nvSpPr>
      <dsp:spPr>
        <a:xfrm>
          <a:off x="4164764" y="1517540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4164764" y="1517540"/>
        <a:ext cx="486528" cy="148391"/>
      </dsp:txXfrm>
    </dsp:sp>
    <dsp:sp modelId="{E6EAF753-28BD-423A-B4F3-2006A0C70F64}">
      <dsp:nvSpPr>
        <dsp:cNvPr id="0" name=""/>
        <dsp:cNvSpPr/>
      </dsp:nvSpPr>
      <dsp:spPr>
        <a:xfrm>
          <a:off x="4748598" y="1360635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4748598" y="1360635"/>
        <a:ext cx="486528" cy="148391"/>
      </dsp:txXfrm>
    </dsp:sp>
    <dsp:sp modelId="{66437E17-B7A3-4615-AE0F-E68565CEC843}">
      <dsp:nvSpPr>
        <dsp:cNvPr id="0" name=""/>
        <dsp:cNvSpPr/>
      </dsp:nvSpPr>
      <dsp:spPr>
        <a:xfrm>
          <a:off x="5332433" y="1256031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5332433" y="1256031"/>
        <a:ext cx="486528" cy="148391"/>
      </dsp:txXfrm>
    </dsp:sp>
    <dsp:sp modelId="{28CC3B2E-03C8-4996-9B67-416189EFFC80}">
      <dsp:nvSpPr>
        <dsp:cNvPr id="0" name=""/>
        <dsp:cNvSpPr/>
      </dsp:nvSpPr>
      <dsp:spPr>
        <a:xfrm>
          <a:off x="5332433" y="1465239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5332433" y="1465239"/>
        <a:ext cx="486528" cy="148391"/>
      </dsp:txXfrm>
    </dsp:sp>
    <dsp:sp modelId="{7113A078-2393-440F-B523-9DD82D6617F3}">
      <dsp:nvSpPr>
        <dsp:cNvPr id="0" name=""/>
        <dsp:cNvSpPr/>
      </dsp:nvSpPr>
      <dsp:spPr>
        <a:xfrm>
          <a:off x="4748598" y="1674446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Hjortekalv</a:t>
          </a:r>
          <a:endParaRPr lang="da-DK" sz="800" kern="1200" dirty="0"/>
        </a:p>
      </dsp:txBody>
      <dsp:txXfrm>
        <a:off x="4748598" y="1674446"/>
        <a:ext cx="486528" cy="148391"/>
      </dsp:txXfrm>
    </dsp:sp>
    <dsp:sp modelId="{5C060A24-0889-41FB-AABF-0C5C7887F777}">
      <dsp:nvSpPr>
        <dsp:cNvPr id="0" name=""/>
        <dsp:cNvSpPr/>
      </dsp:nvSpPr>
      <dsp:spPr>
        <a:xfrm>
          <a:off x="5332433" y="1674446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1 årig hjort</a:t>
          </a:r>
          <a:endParaRPr lang="da-DK" sz="800" kern="1200" dirty="0"/>
        </a:p>
      </dsp:txBody>
      <dsp:txXfrm>
        <a:off x="5332433" y="1674446"/>
        <a:ext cx="486528" cy="148391"/>
      </dsp:txXfrm>
    </dsp:sp>
    <dsp:sp modelId="{C8343F3A-E77E-4698-9D24-FB7D8D42E8C2}">
      <dsp:nvSpPr>
        <dsp:cNvPr id="0" name=""/>
        <dsp:cNvSpPr/>
      </dsp:nvSpPr>
      <dsp:spPr>
        <a:xfrm>
          <a:off x="4164764" y="1988257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4164764" y="1988257"/>
        <a:ext cx="486528" cy="148391"/>
      </dsp:txXfrm>
    </dsp:sp>
    <dsp:sp modelId="{792F068B-A9B1-48F5-A840-A974A9317013}">
      <dsp:nvSpPr>
        <dsp:cNvPr id="0" name=""/>
        <dsp:cNvSpPr/>
      </dsp:nvSpPr>
      <dsp:spPr>
        <a:xfrm>
          <a:off x="4748598" y="1988257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Smalhind</a:t>
          </a:r>
          <a:endParaRPr lang="da-DK" sz="800" kern="1200" dirty="0"/>
        </a:p>
      </dsp:txBody>
      <dsp:txXfrm>
        <a:off x="4748598" y="1988257"/>
        <a:ext cx="486528" cy="148391"/>
      </dsp:txXfrm>
    </dsp:sp>
    <dsp:sp modelId="{19D0CDAE-DBC2-4D4C-8446-2A89968C2705}">
      <dsp:nvSpPr>
        <dsp:cNvPr id="0" name=""/>
        <dsp:cNvSpPr/>
      </dsp:nvSpPr>
      <dsp:spPr>
        <a:xfrm>
          <a:off x="5332433" y="1883653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5332433" y="1883653"/>
        <a:ext cx="486528" cy="148391"/>
      </dsp:txXfrm>
    </dsp:sp>
    <dsp:sp modelId="{2B196A48-3C36-4F81-B7B4-C14941E87609}">
      <dsp:nvSpPr>
        <dsp:cNvPr id="0" name=""/>
        <dsp:cNvSpPr/>
      </dsp:nvSpPr>
      <dsp:spPr>
        <a:xfrm>
          <a:off x="5332433" y="2092861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5332433" y="2092861"/>
        <a:ext cx="486528" cy="148391"/>
      </dsp:txXfrm>
    </dsp:sp>
    <dsp:sp modelId="{6546204E-708F-4CD0-9549-F968785744AE}">
      <dsp:nvSpPr>
        <dsp:cNvPr id="0" name=""/>
        <dsp:cNvSpPr/>
      </dsp:nvSpPr>
      <dsp:spPr>
        <a:xfrm>
          <a:off x="2413261" y="2302068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Hjortekalv</a:t>
          </a:r>
          <a:endParaRPr lang="da-DK" sz="800" kern="1200" dirty="0"/>
        </a:p>
      </dsp:txBody>
      <dsp:txXfrm>
        <a:off x="2413261" y="2302068"/>
        <a:ext cx="486528" cy="148391"/>
      </dsp:txXfrm>
    </dsp:sp>
    <dsp:sp modelId="{B76C2F46-3DF0-4E90-AB28-CA6E9AA0ADAD}">
      <dsp:nvSpPr>
        <dsp:cNvPr id="0" name=""/>
        <dsp:cNvSpPr/>
      </dsp:nvSpPr>
      <dsp:spPr>
        <a:xfrm>
          <a:off x="2997095" y="2302068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1 årig hjort</a:t>
          </a:r>
          <a:endParaRPr lang="da-DK" sz="800" kern="1200" dirty="0"/>
        </a:p>
      </dsp:txBody>
      <dsp:txXfrm>
        <a:off x="2997095" y="2302068"/>
        <a:ext cx="486528" cy="148391"/>
      </dsp:txXfrm>
    </dsp:sp>
    <dsp:sp modelId="{3E45CFFA-0AE5-496F-8853-17FB608F5D3F}">
      <dsp:nvSpPr>
        <dsp:cNvPr id="0" name=""/>
        <dsp:cNvSpPr/>
      </dsp:nvSpPr>
      <dsp:spPr>
        <a:xfrm>
          <a:off x="3580930" y="2302068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2 årig hjort</a:t>
          </a:r>
          <a:endParaRPr lang="da-DK" sz="800" kern="1200" dirty="0"/>
        </a:p>
      </dsp:txBody>
      <dsp:txXfrm>
        <a:off x="3580930" y="2302068"/>
        <a:ext cx="486528" cy="148391"/>
      </dsp:txXfrm>
    </dsp:sp>
    <dsp:sp modelId="{58107BEA-8385-414B-867F-2264F8E47A51}">
      <dsp:nvSpPr>
        <dsp:cNvPr id="0" name=""/>
        <dsp:cNvSpPr/>
      </dsp:nvSpPr>
      <dsp:spPr>
        <a:xfrm>
          <a:off x="4164764" y="2302068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3årig hjort</a:t>
          </a:r>
          <a:endParaRPr lang="da-DK" sz="800" kern="1200" dirty="0"/>
        </a:p>
      </dsp:txBody>
      <dsp:txXfrm>
        <a:off x="4164764" y="2302068"/>
        <a:ext cx="486528" cy="148391"/>
      </dsp:txXfrm>
    </dsp:sp>
    <dsp:sp modelId="{3AD39B35-2700-4DAA-9626-BE8433E69381}">
      <dsp:nvSpPr>
        <dsp:cNvPr id="0" name=""/>
        <dsp:cNvSpPr/>
      </dsp:nvSpPr>
      <dsp:spPr>
        <a:xfrm>
          <a:off x="4748598" y="2302068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4 årig hjort</a:t>
          </a:r>
          <a:endParaRPr lang="da-DK" sz="800" kern="1200" dirty="0"/>
        </a:p>
      </dsp:txBody>
      <dsp:txXfrm>
        <a:off x="4748598" y="2302068"/>
        <a:ext cx="486528" cy="148391"/>
      </dsp:txXfrm>
    </dsp:sp>
    <dsp:sp modelId="{7A663D50-6F53-4AB7-AAFC-523E9FC6E4C9}">
      <dsp:nvSpPr>
        <dsp:cNvPr id="0" name=""/>
        <dsp:cNvSpPr/>
      </dsp:nvSpPr>
      <dsp:spPr>
        <a:xfrm>
          <a:off x="5332433" y="2302068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5 årig hjort</a:t>
          </a:r>
          <a:endParaRPr lang="da-DK" sz="800" kern="1200" dirty="0"/>
        </a:p>
      </dsp:txBody>
      <dsp:txXfrm>
        <a:off x="5332433" y="2302068"/>
        <a:ext cx="486528" cy="148391"/>
      </dsp:txXfrm>
    </dsp:sp>
    <dsp:sp modelId="{311F8FAC-4BD3-4959-BCA4-DBD51A6F2CC8}">
      <dsp:nvSpPr>
        <dsp:cNvPr id="0" name=""/>
        <dsp:cNvSpPr/>
      </dsp:nvSpPr>
      <dsp:spPr>
        <a:xfrm>
          <a:off x="1829426" y="3773057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1829426" y="3773057"/>
        <a:ext cx="486528" cy="148391"/>
      </dsp:txXfrm>
    </dsp:sp>
    <dsp:sp modelId="{F851373B-9C5B-4F60-9B4F-E66060F70D80}">
      <dsp:nvSpPr>
        <dsp:cNvPr id="0" name=""/>
        <dsp:cNvSpPr/>
      </dsp:nvSpPr>
      <dsp:spPr>
        <a:xfrm>
          <a:off x="2413261" y="3773057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Smalhind</a:t>
          </a:r>
          <a:endParaRPr lang="da-DK" sz="800" kern="1200" dirty="0"/>
        </a:p>
      </dsp:txBody>
      <dsp:txXfrm>
        <a:off x="2413261" y="3773057"/>
        <a:ext cx="486528" cy="148391"/>
      </dsp:txXfrm>
    </dsp:sp>
    <dsp:sp modelId="{02691AB6-D9A2-413A-B195-8691B005EA77}">
      <dsp:nvSpPr>
        <dsp:cNvPr id="0" name=""/>
        <dsp:cNvSpPr/>
      </dsp:nvSpPr>
      <dsp:spPr>
        <a:xfrm>
          <a:off x="2997095" y="3282727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2997095" y="3282727"/>
        <a:ext cx="486528" cy="148391"/>
      </dsp:txXfrm>
    </dsp:sp>
    <dsp:sp modelId="{4A7E128C-2160-4F34-B2E4-F6338D0AE9A6}">
      <dsp:nvSpPr>
        <dsp:cNvPr id="0" name=""/>
        <dsp:cNvSpPr/>
      </dsp:nvSpPr>
      <dsp:spPr>
        <a:xfrm>
          <a:off x="3580930" y="3008143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3580930" y="3008143"/>
        <a:ext cx="486528" cy="148391"/>
      </dsp:txXfrm>
    </dsp:sp>
    <dsp:sp modelId="{A3296D69-C93E-4C78-9257-A653EE60DB84}">
      <dsp:nvSpPr>
        <dsp:cNvPr id="0" name=""/>
        <dsp:cNvSpPr/>
      </dsp:nvSpPr>
      <dsp:spPr>
        <a:xfrm>
          <a:off x="4164764" y="2772784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4164764" y="2772784"/>
        <a:ext cx="486528" cy="148391"/>
      </dsp:txXfrm>
    </dsp:sp>
    <dsp:sp modelId="{76BDD144-DF6C-4F80-911A-5FCA2E63B921}">
      <dsp:nvSpPr>
        <dsp:cNvPr id="0" name=""/>
        <dsp:cNvSpPr/>
      </dsp:nvSpPr>
      <dsp:spPr>
        <a:xfrm>
          <a:off x="4748598" y="2615879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4748598" y="2615879"/>
        <a:ext cx="486528" cy="148391"/>
      </dsp:txXfrm>
    </dsp:sp>
    <dsp:sp modelId="{2C62DF6D-E7A9-4137-A179-DE0BD6149C9F}">
      <dsp:nvSpPr>
        <dsp:cNvPr id="0" name=""/>
        <dsp:cNvSpPr/>
      </dsp:nvSpPr>
      <dsp:spPr>
        <a:xfrm>
          <a:off x="5332433" y="2511275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5332433" y="2511275"/>
        <a:ext cx="486528" cy="148391"/>
      </dsp:txXfrm>
    </dsp:sp>
    <dsp:sp modelId="{97860A71-94DD-4FE9-94AB-34B7DC602F63}">
      <dsp:nvSpPr>
        <dsp:cNvPr id="0" name=""/>
        <dsp:cNvSpPr/>
      </dsp:nvSpPr>
      <dsp:spPr>
        <a:xfrm>
          <a:off x="5332433" y="2720483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5332433" y="2720483"/>
        <a:ext cx="486528" cy="148391"/>
      </dsp:txXfrm>
    </dsp:sp>
    <dsp:sp modelId="{867F30CB-89A0-4840-83F7-141490C518A5}">
      <dsp:nvSpPr>
        <dsp:cNvPr id="0" name=""/>
        <dsp:cNvSpPr/>
      </dsp:nvSpPr>
      <dsp:spPr>
        <a:xfrm>
          <a:off x="4748598" y="2929690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Hjortekalv</a:t>
          </a:r>
          <a:endParaRPr lang="da-DK" sz="800" kern="1200" dirty="0"/>
        </a:p>
      </dsp:txBody>
      <dsp:txXfrm>
        <a:off x="4748598" y="2929690"/>
        <a:ext cx="486528" cy="148391"/>
      </dsp:txXfrm>
    </dsp:sp>
    <dsp:sp modelId="{7411DA5F-DF40-4D03-8381-46DFB83C9BC4}">
      <dsp:nvSpPr>
        <dsp:cNvPr id="0" name=""/>
        <dsp:cNvSpPr/>
      </dsp:nvSpPr>
      <dsp:spPr>
        <a:xfrm>
          <a:off x="5332433" y="2929690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1 årig hjort</a:t>
          </a:r>
          <a:endParaRPr lang="da-DK" sz="800" kern="1200" dirty="0"/>
        </a:p>
      </dsp:txBody>
      <dsp:txXfrm>
        <a:off x="5332433" y="2929690"/>
        <a:ext cx="486528" cy="148391"/>
      </dsp:txXfrm>
    </dsp:sp>
    <dsp:sp modelId="{A2C59323-83C8-4747-8D66-5C70A1F289CD}">
      <dsp:nvSpPr>
        <dsp:cNvPr id="0" name=""/>
        <dsp:cNvSpPr/>
      </dsp:nvSpPr>
      <dsp:spPr>
        <a:xfrm>
          <a:off x="4164764" y="3243501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err="1" smtClean="0"/>
            <a:t>Kronkal</a:t>
          </a:r>
          <a:endParaRPr lang="da-DK" sz="800" kern="1200" dirty="0"/>
        </a:p>
      </dsp:txBody>
      <dsp:txXfrm>
        <a:off x="4164764" y="3243501"/>
        <a:ext cx="486528" cy="148391"/>
      </dsp:txXfrm>
    </dsp:sp>
    <dsp:sp modelId="{D64F5BB8-9F8F-4627-86E8-254F431C0D3D}">
      <dsp:nvSpPr>
        <dsp:cNvPr id="0" name=""/>
        <dsp:cNvSpPr/>
      </dsp:nvSpPr>
      <dsp:spPr>
        <a:xfrm>
          <a:off x="4748598" y="3243501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Smalhind</a:t>
          </a:r>
          <a:endParaRPr lang="da-DK" sz="800" kern="1200" dirty="0"/>
        </a:p>
      </dsp:txBody>
      <dsp:txXfrm>
        <a:off x="4748598" y="3243501"/>
        <a:ext cx="486528" cy="148391"/>
      </dsp:txXfrm>
    </dsp:sp>
    <dsp:sp modelId="{18B64F5E-B47D-47A1-844E-2BB4E5AC86FD}">
      <dsp:nvSpPr>
        <dsp:cNvPr id="0" name=""/>
        <dsp:cNvSpPr/>
      </dsp:nvSpPr>
      <dsp:spPr>
        <a:xfrm>
          <a:off x="5332433" y="3138897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5332433" y="3138897"/>
        <a:ext cx="486528" cy="148391"/>
      </dsp:txXfrm>
    </dsp:sp>
    <dsp:sp modelId="{DC24B85C-9D29-4226-9579-6A80F10105D6}">
      <dsp:nvSpPr>
        <dsp:cNvPr id="0" name=""/>
        <dsp:cNvSpPr/>
      </dsp:nvSpPr>
      <dsp:spPr>
        <a:xfrm>
          <a:off x="5332433" y="3348105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5332433" y="3348105"/>
        <a:ext cx="486528" cy="148391"/>
      </dsp:txXfrm>
    </dsp:sp>
    <dsp:sp modelId="{2B5E7336-B9AE-4E44-BEA6-E10F6C61E7D8}">
      <dsp:nvSpPr>
        <dsp:cNvPr id="0" name=""/>
        <dsp:cNvSpPr/>
      </dsp:nvSpPr>
      <dsp:spPr>
        <a:xfrm>
          <a:off x="3580930" y="3557312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Hjortekalv</a:t>
          </a:r>
          <a:endParaRPr lang="da-DK" sz="800" kern="1200" dirty="0"/>
        </a:p>
      </dsp:txBody>
      <dsp:txXfrm>
        <a:off x="3580930" y="3557312"/>
        <a:ext cx="486528" cy="148391"/>
      </dsp:txXfrm>
    </dsp:sp>
    <dsp:sp modelId="{0EFE5513-512F-40EA-84D6-3C59D0FA5352}">
      <dsp:nvSpPr>
        <dsp:cNvPr id="0" name=""/>
        <dsp:cNvSpPr/>
      </dsp:nvSpPr>
      <dsp:spPr>
        <a:xfrm>
          <a:off x="4164764" y="3557312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1 årig hjort</a:t>
          </a:r>
          <a:endParaRPr lang="da-DK" sz="800" kern="1200" dirty="0"/>
        </a:p>
      </dsp:txBody>
      <dsp:txXfrm>
        <a:off x="4164764" y="3557312"/>
        <a:ext cx="486528" cy="148391"/>
      </dsp:txXfrm>
    </dsp:sp>
    <dsp:sp modelId="{B8495EA9-6A7A-43B2-86DF-17AA813C3933}">
      <dsp:nvSpPr>
        <dsp:cNvPr id="0" name=""/>
        <dsp:cNvSpPr/>
      </dsp:nvSpPr>
      <dsp:spPr>
        <a:xfrm>
          <a:off x="4748598" y="3557312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2 årig hjort</a:t>
          </a:r>
          <a:endParaRPr lang="da-DK" sz="800" kern="1200" dirty="0"/>
        </a:p>
      </dsp:txBody>
      <dsp:txXfrm>
        <a:off x="4748598" y="3557312"/>
        <a:ext cx="486528" cy="148391"/>
      </dsp:txXfrm>
    </dsp:sp>
    <dsp:sp modelId="{BB872FC3-EA13-49CA-8908-0E97956BF6A5}">
      <dsp:nvSpPr>
        <dsp:cNvPr id="0" name=""/>
        <dsp:cNvSpPr/>
      </dsp:nvSpPr>
      <dsp:spPr>
        <a:xfrm>
          <a:off x="5332433" y="3557312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3 årig hjort</a:t>
          </a:r>
          <a:endParaRPr lang="da-DK" sz="800" kern="1200" dirty="0"/>
        </a:p>
      </dsp:txBody>
      <dsp:txXfrm>
        <a:off x="5332433" y="3557312"/>
        <a:ext cx="486528" cy="148391"/>
      </dsp:txXfrm>
    </dsp:sp>
    <dsp:sp modelId="{CAD316C6-461B-4A71-A18C-BFF8CDABA738}">
      <dsp:nvSpPr>
        <dsp:cNvPr id="0" name=""/>
        <dsp:cNvSpPr/>
      </dsp:nvSpPr>
      <dsp:spPr>
        <a:xfrm>
          <a:off x="2997095" y="4263387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2997095" y="4263387"/>
        <a:ext cx="486528" cy="148391"/>
      </dsp:txXfrm>
    </dsp:sp>
    <dsp:sp modelId="{0FE86C08-4E9F-4B60-8BBA-A2287061EF75}">
      <dsp:nvSpPr>
        <dsp:cNvPr id="0" name=""/>
        <dsp:cNvSpPr/>
      </dsp:nvSpPr>
      <dsp:spPr>
        <a:xfrm>
          <a:off x="3580930" y="4263387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Smalhind</a:t>
          </a:r>
          <a:endParaRPr lang="da-DK" sz="800" kern="1200" dirty="0"/>
        </a:p>
      </dsp:txBody>
      <dsp:txXfrm>
        <a:off x="3580930" y="4263387"/>
        <a:ext cx="486528" cy="148391"/>
      </dsp:txXfrm>
    </dsp:sp>
    <dsp:sp modelId="{156FDC39-8BCA-4435-8B45-49620207ABED}">
      <dsp:nvSpPr>
        <dsp:cNvPr id="0" name=""/>
        <dsp:cNvSpPr/>
      </dsp:nvSpPr>
      <dsp:spPr>
        <a:xfrm>
          <a:off x="4164764" y="4028028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4164764" y="4028028"/>
        <a:ext cx="486528" cy="148391"/>
      </dsp:txXfrm>
    </dsp:sp>
    <dsp:sp modelId="{406B0AE1-178C-4F95-BF75-3653A8C70DB3}">
      <dsp:nvSpPr>
        <dsp:cNvPr id="0" name=""/>
        <dsp:cNvSpPr/>
      </dsp:nvSpPr>
      <dsp:spPr>
        <a:xfrm>
          <a:off x="4748598" y="3871123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4748598" y="3871123"/>
        <a:ext cx="486528" cy="148391"/>
      </dsp:txXfrm>
    </dsp:sp>
    <dsp:sp modelId="{9A016DCF-E8CF-4BA6-9A74-7B8129E3CDDB}">
      <dsp:nvSpPr>
        <dsp:cNvPr id="0" name=""/>
        <dsp:cNvSpPr/>
      </dsp:nvSpPr>
      <dsp:spPr>
        <a:xfrm>
          <a:off x="5332433" y="3766519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5332433" y="3766519"/>
        <a:ext cx="486528" cy="148391"/>
      </dsp:txXfrm>
    </dsp:sp>
    <dsp:sp modelId="{FE82602B-CA25-48A9-95B8-CDD1FC914AB4}">
      <dsp:nvSpPr>
        <dsp:cNvPr id="0" name=""/>
        <dsp:cNvSpPr/>
      </dsp:nvSpPr>
      <dsp:spPr>
        <a:xfrm>
          <a:off x="5332433" y="3975726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5332433" y="3975726"/>
        <a:ext cx="486528" cy="148391"/>
      </dsp:txXfrm>
    </dsp:sp>
    <dsp:sp modelId="{1AB2BA71-C358-4CA7-B584-A7F07748E1AE}">
      <dsp:nvSpPr>
        <dsp:cNvPr id="0" name=""/>
        <dsp:cNvSpPr/>
      </dsp:nvSpPr>
      <dsp:spPr>
        <a:xfrm>
          <a:off x="4748598" y="4184934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Hjortekalv</a:t>
          </a:r>
          <a:endParaRPr lang="da-DK" sz="800" kern="1200" dirty="0"/>
        </a:p>
      </dsp:txBody>
      <dsp:txXfrm>
        <a:off x="4748598" y="4184934"/>
        <a:ext cx="486528" cy="148391"/>
      </dsp:txXfrm>
    </dsp:sp>
    <dsp:sp modelId="{E67F14CD-0BB5-4976-9158-3CBB8815B996}">
      <dsp:nvSpPr>
        <dsp:cNvPr id="0" name=""/>
        <dsp:cNvSpPr/>
      </dsp:nvSpPr>
      <dsp:spPr>
        <a:xfrm>
          <a:off x="5332433" y="4184934"/>
          <a:ext cx="486528" cy="1483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1 årig hjort</a:t>
          </a:r>
          <a:endParaRPr lang="da-DK" sz="800" kern="1200" dirty="0"/>
        </a:p>
      </dsp:txBody>
      <dsp:txXfrm>
        <a:off x="5332433" y="4184934"/>
        <a:ext cx="486528" cy="148391"/>
      </dsp:txXfrm>
    </dsp:sp>
    <dsp:sp modelId="{23A89D68-2611-4562-A869-7217F6ECCEE2}">
      <dsp:nvSpPr>
        <dsp:cNvPr id="0" name=""/>
        <dsp:cNvSpPr/>
      </dsp:nvSpPr>
      <dsp:spPr>
        <a:xfrm>
          <a:off x="4164764" y="4498745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4164764" y="4498745"/>
        <a:ext cx="486528" cy="148391"/>
      </dsp:txXfrm>
    </dsp:sp>
    <dsp:sp modelId="{0243F1D9-11D0-4968-A4DE-C15F047B4C0C}">
      <dsp:nvSpPr>
        <dsp:cNvPr id="0" name=""/>
        <dsp:cNvSpPr/>
      </dsp:nvSpPr>
      <dsp:spPr>
        <a:xfrm>
          <a:off x="4748598" y="4498745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Smalhind</a:t>
          </a:r>
          <a:endParaRPr lang="da-DK" sz="800" kern="1200" dirty="0"/>
        </a:p>
      </dsp:txBody>
      <dsp:txXfrm>
        <a:off x="4748598" y="4498745"/>
        <a:ext cx="486528" cy="148391"/>
      </dsp:txXfrm>
    </dsp:sp>
    <dsp:sp modelId="{4F8CEF92-545D-4D30-AC17-296535E7AD81}">
      <dsp:nvSpPr>
        <dsp:cNvPr id="0" name=""/>
        <dsp:cNvSpPr/>
      </dsp:nvSpPr>
      <dsp:spPr>
        <a:xfrm>
          <a:off x="5332433" y="4394141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Hind</a:t>
          </a:r>
          <a:endParaRPr lang="da-DK" sz="800" kern="1200" dirty="0"/>
        </a:p>
      </dsp:txBody>
      <dsp:txXfrm>
        <a:off x="5332433" y="4394141"/>
        <a:ext cx="486528" cy="148391"/>
      </dsp:txXfrm>
    </dsp:sp>
    <dsp:sp modelId="{9E13B21B-198C-445C-A6E6-8454733F0DCA}">
      <dsp:nvSpPr>
        <dsp:cNvPr id="0" name=""/>
        <dsp:cNvSpPr/>
      </dsp:nvSpPr>
      <dsp:spPr>
        <a:xfrm>
          <a:off x="5332433" y="4603348"/>
          <a:ext cx="486528" cy="148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Kronkalv</a:t>
          </a:r>
          <a:endParaRPr lang="da-DK" sz="800" kern="1200" dirty="0"/>
        </a:p>
      </dsp:txBody>
      <dsp:txXfrm>
        <a:off x="5332433" y="4603348"/>
        <a:ext cx="486528" cy="148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66AEC-8CA8-4391-9BC5-6E7D8097D315}">
      <dsp:nvSpPr>
        <dsp:cNvPr id="0" name=""/>
        <dsp:cNvSpPr/>
      </dsp:nvSpPr>
      <dsp:spPr>
        <a:xfrm>
          <a:off x="4596786" y="318512"/>
          <a:ext cx="977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780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97ACC-E28D-4D80-BAD5-AA74E802B211}">
      <dsp:nvSpPr>
        <dsp:cNvPr id="0" name=""/>
        <dsp:cNvSpPr/>
      </dsp:nvSpPr>
      <dsp:spPr>
        <a:xfrm>
          <a:off x="4010103" y="318512"/>
          <a:ext cx="977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780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19B8-10CA-4A97-85E4-2750B062C401}">
      <dsp:nvSpPr>
        <dsp:cNvPr id="0" name=""/>
        <dsp:cNvSpPr/>
      </dsp:nvSpPr>
      <dsp:spPr>
        <a:xfrm>
          <a:off x="3423421" y="318512"/>
          <a:ext cx="977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780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6EB0F-0749-4A97-87F8-9F22F0634D8C}">
      <dsp:nvSpPr>
        <dsp:cNvPr id="0" name=""/>
        <dsp:cNvSpPr/>
      </dsp:nvSpPr>
      <dsp:spPr>
        <a:xfrm>
          <a:off x="2836738" y="318512"/>
          <a:ext cx="977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780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D7BD6-8C2F-4886-AD7D-E9C80D5FD3F7}">
      <dsp:nvSpPr>
        <dsp:cNvPr id="0" name=""/>
        <dsp:cNvSpPr/>
      </dsp:nvSpPr>
      <dsp:spPr>
        <a:xfrm>
          <a:off x="2250056" y="318512"/>
          <a:ext cx="977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780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0B90D-C82D-4072-A8A3-2850762D4D8D}">
      <dsp:nvSpPr>
        <dsp:cNvPr id="0" name=""/>
        <dsp:cNvSpPr/>
      </dsp:nvSpPr>
      <dsp:spPr>
        <a:xfrm>
          <a:off x="1663374" y="318512"/>
          <a:ext cx="977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780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13D03-A10C-4EF2-B26D-6443A0CAD709}">
      <dsp:nvSpPr>
        <dsp:cNvPr id="0" name=""/>
        <dsp:cNvSpPr/>
      </dsp:nvSpPr>
      <dsp:spPr>
        <a:xfrm>
          <a:off x="1076691" y="318512"/>
          <a:ext cx="977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780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2B2BB-0BE6-41CF-997B-AB40F1835C59}">
      <dsp:nvSpPr>
        <dsp:cNvPr id="0" name=""/>
        <dsp:cNvSpPr/>
      </dsp:nvSpPr>
      <dsp:spPr>
        <a:xfrm>
          <a:off x="490009" y="318512"/>
          <a:ext cx="977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780" y="457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ED2E6-329D-4C26-8286-2F75DABC2B60}">
      <dsp:nvSpPr>
        <dsp:cNvPr id="0" name=""/>
        <dsp:cNvSpPr/>
      </dsp:nvSpPr>
      <dsp:spPr>
        <a:xfrm>
          <a:off x="1107" y="289674"/>
          <a:ext cx="488901" cy="1491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Hjortekalv</a:t>
          </a:r>
          <a:endParaRPr lang="da-DK" sz="800" kern="1200" dirty="0"/>
        </a:p>
      </dsp:txBody>
      <dsp:txXfrm>
        <a:off x="1107" y="289674"/>
        <a:ext cx="488901" cy="149115"/>
      </dsp:txXfrm>
    </dsp:sp>
    <dsp:sp modelId="{C63DE11B-6A74-444C-82F8-678FA48FB824}">
      <dsp:nvSpPr>
        <dsp:cNvPr id="0" name=""/>
        <dsp:cNvSpPr/>
      </dsp:nvSpPr>
      <dsp:spPr>
        <a:xfrm>
          <a:off x="587789" y="289674"/>
          <a:ext cx="488901" cy="1491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1 årig hjort</a:t>
          </a:r>
          <a:endParaRPr lang="da-DK" sz="800" kern="1200" dirty="0"/>
        </a:p>
      </dsp:txBody>
      <dsp:txXfrm>
        <a:off x="587789" y="289674"/>
        <a:ext cx="488901" cy="149115"/>
      </dsp:txXfrm>
    </dsp:sp>
    <dsp:sp modelId="{0A60A219-DA44-4C2D-AE9E-F9F95F4BC1DB}">
      <dsp:nvSpPr>
        <dsp:cNvPr id="0" name=""/>
        <dsp:cNvSpPr/>
      </dsp:nvSpPr>
      <dsp:spPr>
        <a:xfrm>
          <a:off x="1174472" y="289674"/>
          <a:ext cx="488901" cy="1491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2 årig hjort</a:t>
          </a:r>
          <a:endParaRPr lang="da-DK" sz="800" kern="1200" dirty="0"/>
        </a:p>
      </dsp:txBody>
      <dsp:txXfrm>
        <a:off x="1174472" y="289674"/>
        <a:ext cx="488901" cy="149115"/>
      </dsp:txXfrm>
    </dsp:sp>
    <dsp:sp modelId="{ECD87603-1B51-4516-A7A9-65FEA08CF5BE}">
      <dsp:nvSpPr>
        <dsp:cNvPr id="0" name=""/>
        <dsp:cNvSpPr/>
      </dsp:nvSpPr>
      <dsp:spPr>
        <a:xfrm>
          <a:off x="1761154" y="289674"/>
          <a:ext cx="488901" cy="1491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3 årig hjort</a:t>
          </a:r>
          <a:endParaRPr lang="da-DK" sz="800" kern="1200" dirty="0"/>
        </a:p>
      </dsp:txBody>
      <dsp:txXfrm>
        <a:off x="1761154" y="289674"/>
        <a:ext cx="488901" cy="149115"/>
      </dsp:txXfrm>
    </dsp:sp>
    <dsp:sp modelId="{A800D77B-F7E4-45A6-BD65-9986AF4DED90}">
      <dsp:nvSpPr>
        <dsp:cNvPr id="0" name=""/>
        <dsp:cNvSpPr/>
      </dsp:nvSpPr>
      <dsp:spPr>
        <a:xfrm>
          <a:off x="2347837" y="289674"/>
          <a:ext cx="488901" cy="1491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4 årig hjort</a:t>
          </a:r>
          <a:endParaRPr lang="da-DK" sz="800" kern="1200" dirty="0"/>
        </a:p>
      </dsp:txBody>
      <dsp:txXfrm>
        <a:off x="2347837" y="289674"/>
        <a:ext cx="488901" cy="149115"/>
      </dsp:txXfrm>
    </dsp:sp>
    <dsp:sp modelId="{D2D86A34-CD5C-4B28-9E3D-72EF82D2108C}">
      <dsp:nvSpPr>
        <dsp:cNvPr id="0" name=""/>
        <dsp:cNvSpPr/>
      </dsp:nvSpPr>
      <dsp:spPr>
        <a:xfrm>
          <a:off x="2934519" y="289674"/>
          <a:ext cx="488901" cy="1491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5 årig hjort</a:t>
          </a:r>
          <a:endParaRPr lang="da-DK" sz="800" kern="1200" dirty="0"/>
        </a:p>
      </dsp:txBody>
      <dsp:txXfrm>
        <a:off x="2934519" y="289674"/>
        <a:ext cx="488901" cy="149115"/>
      </dsp:txXfrm>
    </dsp:sp>
    <dsp:sp modelId="{350D730D-C3E0-401B-8B84-A71371BE03C4}">
      <dsp:nvSpPr>
        <dsp:cNvPr id="0" name=""/>
        <dsp:cNvSpPr/>
      </dsp:nvSpPr>
      <dsp:spPr>
        <a:xfrm>
          <a:off x="3521201" y="289674"/>
          <a:ext cx="488901" cy="1491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6 årig hjort</a:t>
          </a:r>
          <a:endParaRPr lang="da-DK" sz="800" kern="1200" dirty="0"/>
        </a:p>
      </dsp:txBody>
      <dsp:txXfrm>
        <a:off x="3521201" y="289674"/>
        <a:ext cx="488901" cy="149115"/>
      </dsp:txXfrm>
    </dsp:sp>
    <dsp:sp modelId="{7590C9F6-AB7F-477B-915D-BB16824A403F}">
      <dsp:nvSpPr>
        <dsp:cNvPr id="0" name=""/>
        <dsp:cNvSpPr/>
      </dsp:nvSpPr>
      <dsp:spPr>
        <a:xfrm>
          <a:off x="4107884" y="289674"/>
          <a:ext cx="488901" cy="1491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7 årig hjort</a:t>
          </a:r>
          <a:endParaRPr lang="da-DK" sz="800" kern="1200" dirty="0"/>
        </a:p>
      </dsp:txBody>
      <dsp:txXfrm>
        <a:off x="4107884" y="289674"/>
        <a:ext cx="488901" cy="149115"/>
      </dsp:txXfrm>
    </dsp:sp>
    <dsp:sp modelId="{32914828-D705-40A1-888D-D3384AB47B22}">
      <dsp:nvSpPr>
        <dsp:cNvPr id="0" name=""/>
        <dsp:cNvSpPr/>
      </dsp:nvSpPr>
      <dsp:spPr>
        <a:xfrm>
          <a:off x="4694566" y="289674"/>
          <a:ext cx="488901" cy="1491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8 årig hjort</a:t>
          </a:r>
          <a:endParaRPr lang="da-DK" sz="800" kern="1200" dirty="0"/>
        </a:p>
      </dsp:txBody>
      <dsp:txXfrm>
        <a:off x="4694566" y="289674"/>
        <a:ext cx="488901" cy="149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A76D7-367D-4F9F-8D1B-2443C95C3870}" type="datetimeFigureOut">
              <a:rPr lang="da-DK" smtClean="0"/>
              <a:t>13-08-2013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2F218-4CC0-4DFB-9CF0-C087F4CEDC1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9813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A5300-728F-4EC2-8A98-3772602474BB}" type="datetimeFigureOut">
              <a:rPr lang="da-DK" smtClean="0"/>
              <a:t>13-08-2013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930F5-915D-4D76-9F06-BE057B42187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336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3617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61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27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8171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2390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6788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9161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177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7277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1822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512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7512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147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538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7450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1134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243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792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949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366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ronhjorte.d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ronhjorte.d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6907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67216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8110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292000"/>
            <a:ext cx="7772400" cy="921600"/>
          </a:xfrm>
        </p:spPr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7" name="Billede 6" descr="http://www.kronhjorte.dk/wp-content/uploads/2012/07/KrDk.png">
            <a:hlinkClick r:id="rId2" tooltip="&quot;kronhjorte.dk&quot;"/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488085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13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388800" y="1196752"/>
            <a:ext cx="83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 userDrawn="1"/>
        </p:nvCxnSpPr>
        <p:spPr>
          <a:xfrm>
            <a:off x="388800" y="1162800"/>
            <a:ext cx="838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 descr="http://www.kronhjorte.dk/wp-content/uploads/2012/07/KrDk.png">
            <a:hlinkClick r:id="rId2" tooltip="&quot;kronhjorte.dk&quot;"/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58046"/>
            <a:ext cx="2047925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03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5906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85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38637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41351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4156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7985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32801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50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lgeognatur.d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92160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Årsmøde samt </a:t>
            </a:r>
            <a:br>
              <a:rPr lang="da-DK" dirty="0" smtClean="0"/>
            </a:br>
            <a:r>
              <a:rPr lang="da-DK" dirty="0" smtClean="0"/>
              <a:t>Generalforsamling 2013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66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6016" y="1196752"/>
            <a:ext cx="3970784" cy="5544616"/>
          </a:xfrm>
        </p:spPr>
        <p:txBody>
          <a:bodyPr>
            <a:normAutofit/>
          </a:bodyPr>
          <a:lstStyle/>
          <a:p>
            <a:r>
              <a:rPr lang="da-DK" sz="2000" dirty="0" smtClean="0"/>
              <a:t>Antalsmæssigt dobbelt så stor afskydning af kronvildt som tidligere</a:t>
            </a:r>
          </a:p>
          <a:p>
            <a:r>
              <a:rPr lang="da-DK" sz="2000" dirty="0" smtClean="0"/>
              <a:t>Ligelig kønsmæssig afskydning af kronvildt</a:t>
            </a:r>
          </a:p>
          <a:p>
            <a:r>
              <a:rPr lang="da-DK" sz="2000" dirty="0" smtClean="0"/>
              <a:t>Stigende afskydning af små hjorte</a:t>
            </a:r>
          </a:p>
          <a:p>
            <a:r>
              <a:rPr lang="da-DK" sz="2000" dirty="0" smtClean="0"/>
              <a:t>Vigende andel af ”mellem-hjorte” i afskydningen</a:t>
            </a:r>
          </a:p>
          <a:p>
            <a:r>
              <a:rPr lang="da-DK" sz="2000" dirty="0" smtClean="0"/>
              <a:t>Ingen sammenligningstal  for dåvildt</a:t>
            </a:r>
          </a:p>
          <a:p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Skabe ”bæredygtighed” i bestanden – til glæde for jægere, landmænd, skovejere og </a:t>
            </a:r>
            <a:r>
              <a:rPr lang="da-DK" sz="2000" b="1" dirty="0" smtClean="0"/>
              <a:t>naturelskere</a:t>
            </a:r>
            <a:endParaRPr lang="da-DK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176464" cy="26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934120"/>
            <a:ext cx="4176463" cy="287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65523"/>
          </a:xfrm>
        </p:spPr>
        <p:txBody>
          <a:bodyPr>
            <a:normAutofit fontScale="85000" lnSpcReduction="10000"/>
          </a:bodyPr>
          <a:lstStyle/>
          <a:p>
            <a:r>
              <a:rPr lang="da-DK" dirty="0" smtClean="0"/>
              <a:t>Størrelse og sammensætning af vor lokale bestand?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Skabe ”bæredygtighed” i bestanden – til glæde for jægere, landmænd, skovejere og </a:t>
            </a:r>
            <a:r>
              <a:rPr lang="da-DK" sz="2000" b="1" dirty="0" smtClean="0"/>
              <a:t>naturelskere</a:t>
            </a:r>
            <a:endParaRPr lang="da-DK" sz="20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2878"/>
              </p:ext>
            </p:extLst>
          </p:nvPr>
        </p:nvGraphicFramePr>
        <p:xfrm>
          <a:off x="35497" y="2204866"/>
          <a:ext cx="9000998" cy="3290673"/>
        </p:xfrm>
        <a:graphic>
          <a:graphicData uri="http://schemas.openxmlformats.org/drawingml/2006/table">
            <a:tbl>
              <a:tblPr/>
              <a:tblGrid>
                <a:gridCol w="591673"/>
                <a:gridCol w="755327"/>
                <a:gridCol w="402842"/>
                <a:gridCol w="402842"/>
                <a:gridCol w="402842"/>
                <a:gridCol w="402842"/>
                <a:gridCol w="402842"/>
                <a:gridCol w="402842"/>
                <a:gridCol w="402842"/>
                <a:gridCol w="402842"/>
                <a:gridCol w="402842"/>
                <a:gridCol w="402842"/>
                <a:gridCol w="402842"/>
                <a:gridCol w="402842"/>
                <a:gridCol w="402842"/>
                <a:gridCol w="402842"/>
                <a:gridCol w="402842"/>
                <a:gridCol w="402842"/>
                <a:gridCol w="402842"/>
                <a:gridCol w="402842"/>
                <a:gridCol w="402842"/>
              </a:tblGrid>
              <a:tr h="188234">
                <a:tc gridSpan="21">
                  <a:txBody>
                    <a:bodyPr/>
                    <a:lstStyle/>
                    <a:p>
                      <a:pPr algn="ctr" fontAlgn="b"/>
                      <a:r>
                        <a:rPr lang="da-DK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Årlig "total-produktion"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882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Forudsætninger: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Andel smaldyr blandt hundyrene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Andel beslåede kønsmodne hinder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34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Bestandsstørrelse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34484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Andel handyr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1050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1100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1150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1250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882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16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32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289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321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353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385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417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449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481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513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545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577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609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641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673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705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737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770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802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14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29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257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285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314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342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371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399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428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456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485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513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542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570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599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627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656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684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713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12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25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224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249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274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299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324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349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374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399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424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449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474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499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524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549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574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599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623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11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21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192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214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235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257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278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299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321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342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363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385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406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428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449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470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492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513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534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18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160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178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196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214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232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249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267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285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303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321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338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356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374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392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410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428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445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14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128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143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157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171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185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200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214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228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242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257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271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285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299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314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328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342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356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11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96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107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118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128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139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150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160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171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182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192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203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214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224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235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246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257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267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64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71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78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86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93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100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107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114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121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128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135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143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150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157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164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171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178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32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36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39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43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46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50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53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57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61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64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68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71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75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78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82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86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89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5752" marR="5752" marT="57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Skabe ”bæredygtighed” i bestanden – til glæde for jægere, landmænd, skovejere og </a:t>
            </a:r>
            <a:r>
              <a:rPr lang="da-DK" sz="2000" b="1" dirty="0" smtClean="0"/>
              <a:t>naturelskere</a:t>
            </a:r>
            <a:endParaRPr lang="da-DK" sz="2000" dirty="0"/>
          </a:p>
        </p:txBody>
      </p:sp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617089"/>
              </p:ext>
            </p:extLst>
          </p:nvPr>
        </p:nvGraphicFramePr>
        <p:xfrm>
          <a:off x="35496" y="1340768"/>
          <a:ext cx="64807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Pladsholder til indhold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582345"/>
              </p:ext>
            </p:extLst>
          </p:nvPr>
        </p:nvGraphicFramePr>
        <p:xfrm>
          <a:off x="683568" y="6084912"/>
          <a:ext cx="5184576" cy="72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Pladsholder til indhold 2"/>
          <p:cNvSpPr txBox="1">
            <a:spLocks/>
          </p:cNvSpPr>
          <p:nvPr/>
        </p:nvSpPr>
        <p:spPr>
          <a:xfrm>
            <a:off x="6084168" y="1340768"/>
            <a:ext cx="266429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u="sng" dirty="0" err="1" smtClean="0"/>
              <a:t>Afskuds</a:t>
            </a:r>
            <a:r>
              <a:rPr lang="da-DK" sz="1600" u="sng" dirty="0" smtClean="0"/>
              <a:t>-anbefalinger sæson 2013/14</a:t>
            </a:r>
          </a:p>
          <a:p>
            <a:endParaRPr lang="da-DK" sz="1600" dirty="0" smtClean="0"/>
          </a:p>
          <a:p>
            <a:r>
              <a:rPr lang="da-DK" sz="1600" dirty="0" smtClean="0"/>
              <a:t>Reguler </a:t>
            </a:r>
            <a:r>
              <a:rPr lang="da-DK" sz="1600" u="sng" dirty="0" smtClean="0"/>
              <a:t>bestandsstørrelsen</a:t>
            </a:r>
            <a:r>
              <a:rPr lang="da-DK" sz="1600" dirty="0" smtClean="0"/>
              <a:t> via afskydning af hundyr og kalve (1 kronkalv bliver til 23 dyr på 8 år – 1 hjortekalv bliver til 1 årige hjort på 8 år)</a:t>
            </a:r>
          </a:p>
          <a:p>
            <a:r>
              <a:rPr lang="da-DK" sz="1600" dirty="0" smtClean="0"/>
              <a:t>Spar på mellemhjortene (8-10 ender) – vi mangler store/ældre hjorte</a:t>
            </a:r>
          </a:p>
          <a:p>
            <a:endParaRPr lang="da-DK" sz="1600" u="sng" dirty="0"/>
          </a:p>
        </p:txBody>
      </p:sp>
      <p:cxnSp>
        <p:nvCxnSpPr>
          <p:cNvPr id="3" name="Lige forbindelse 2"/>
          <p:cNvCxnSpPr/>
          <p:nvPr/>
        </p:nvCxnSpPr>
        <p:spPr>
          <a:xfrm>
            <a:off x="1221532" y="134076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/>
        </p:nvCxnSpPr>
        <p:spPr>
          <a:xfrm>
            <a:off x="1778546" y="134076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/>
        </p:nvCxnSpPr>
        <p:spPr>
          <a:xfrm>
            <a:off x="2411760" y="134076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/>
        </p:nvCxnSpPr>
        <p:spPr>
          <a:xfrm>
            <a:off x="2987824" y="134076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/>
        </p:nvCxnSpPr>
        <p:spPr>
          <a:xfrm>
            <a:off x="3563888" y="134076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/>
        </p:nvCxnSpPr>
        <p:spPr>
          <a:xfrm>
            <a:off x="4139952" y="134076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/>
        </p:nvCxnSpPr>
        <p:spPr>
          <a:xfrm>
            <a:off x="4716016" y="134076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/>
          <p:cNvCxnSpPr/>
          <p:nvPr/>
        </p:nvCxnSpPr>
        <p:spPr>
          <a:xfrm>
            <a:off x="5292080" y="134076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boks 3"/>
          <p:cNvSpPr txBox="1"/>
          <p:nvPr/>
        </p:nvSpPr>
        <p:spPr>
          <a:xfrm>
            <a:off x="1187624" y="116655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/>
              <a:t>År 1</a:t>
            </a:r>
            <a:endParaRPr lang="da-DK" sz="1000" b="1" dirty="0"/>
          </a:p>
        </p:txBody>
      </p:sp>
      <p:sp>
        <p:nvSpPr>
          <p:cNvPr id="20" name="Tekstboks 19"/>
          <p:cNvSpPr txBox="1"/>
          <p:nvPr/>
        </p:nvSpPr>
        <p:spPr>
          <a:xfrm>
            <a:off x="1763688" y="116655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/>
              <a:t>År 2</a:t>
            </a:r>
            <a:endParaRPr lang="da-DK" sz="1000" b="1" dirty="0"/>
          </a:p>
        </p:txBody>
      </p:sp>
      <p:sp>
        <p:nvSpPr>
          <p:cNvPr id="21" name="Tekstboks 20"/>
          <p:cNvSpPr txBox="1"/>
          <p:nvPr/>
        </p:nvSpPr>
        <p:spPr>
          <a:xfrm>
            <a:off x="2354610" y="116655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/>
              <a:t>År 3</a:t>
            </a:r>
            <a:endParaRPr lang="da-DK" sz="1000" b="1" dirty="0"/>
          </a:p>
        </p:txBody>
      </p:sp>
      <p:sp>
        <p:nvSpPr>
          <p:cNvPr id="22" name="Tekstboks 21"/>
          <p:cNvSpPr txBox="1"/>
          <p:nvPr/>
        </p:nvSpPr>
        <p:spPr>
          <a:xfrm>
            <a:off x="2987824" y="116655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/>
              <a:t>År 4</a:t>
            </a:r>
            <a:endParaRPr lang="da-DK" sz="1000" b="1" dirty="0"/>
          </a:p>
        </p:txBody>
      </p:sp>
      <p:sp>
        <p:nvSpPr>
          <p:cNvPr id="23" name="Tekstboks 22"/>
          <p:cNvSpPr txBox="1"/>
          <p:nvPr/>
        </p:nvSpPr>
        <p:spPr>
          <a:xfrm>
            <a:off x="3563888" y="116655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/>
              <a:t>År 5</a:t>
            </a:r>
            <a:endParaRPr lang="da-DK" sz="1000" b="1" dirty="0"/>
          </a:p>
        </p:txBody>
      </p:sp>
      <p:sp>
        <p:nvSpPr>
          <p:cNvPr id="24" name="Tekstboks 23"/>
          <p:cNvSpPr txBox="1"/>
          <p:nvPr/>
        </p:nvSpPr>
        <p:spPr>
          <a:xfrm>
            <a:off x="4139952" y="116655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/>
              <a:t>År 6</a:t>
            </a:r>
            <a:endParaRPr lang="da-DK" sz="1000" b="1" dirty="0"/>
          </a:p>
        </p:txBody>
      </p:sp>
      <p:sp>
        <p:nvSpPr>
          <p:cNvPr id="25" name="Tekstboks 24"/>
          <p:cNvSpPr txBox="1"/>
          <p:nvPr/>
        </p:nvSpPr>
        <p:spPr>
          <a:xfrm>
            <a:off x="4716016" y="116655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/>
              <a:t>År 7</a:t>
            </a:r>
            <a:endParaRPr lang="da-DK" sz="1000" b="1" dirty="0"/>
          </a:p>
        </p:txBody>
      </p:sp>
      <p:sp>
        <p:nvSpPr>
          <p:cNvPr id="26" name="Tekstboks 25"/>
          <p:cNvSpPr txBox="1"/>
          <p:nvPr/>
        </p:nvSpPr>
        <p:spPr>
          <a:xfrm>
            <a:off x="5292080" y="116655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/>
              <a:t>År 8</a:t>
            </a:r>
            <a:endParaRPr lang="da-DK" sz="1000" b="1" dirty="0"/>
          </a:p>
        </p:txBody>
      </p:sp>
      <p:sp>
        <p:nvSpPr>
          <p:cNvPr id="27" name="Tekstboks 26"/>
          <p:cNvSpPr txBox="1"/>
          <p:nvPr/>
        </p:nvSpPr>
        <p:spPr>
          <a:xfrm>
            <a:off x="683568" y="116655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b="1" dirty="0" smtClean="0"/>
              <a:t>År 0</a:t>
            </a:r>
            <a:endParaRPr lang="da-DK" sz="1000" b="1" dirty="0"/>
          </a:p>
        </p:txBody>
      </p:sp>
    </p:spTree>
    <p:extLst>
      <p:ext uri="{BB962C8B-B14F-4D97-AF65-F5344CB8AC3E}">
        <p14:creationId xmlns:p14="http://schemas.microsoft.com/office/powerpoint/2010/main" val="42930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Samarbejde med Egtved </a:t>
            </a:r>
            <a:r>
              <a:rPr lang="da-DK" dirty="0" err="1" smtClean="0"/>
              <a:t>Hjortelaug</a:t>
            </a:r>
            <a:endParaRPr lang="da-DK" dirty="0" smtClean="0"/>
          </a:p>
          <a:p>
            <a:r>
              <a:rPr lang="da-DK" dirty="0" smtClean="0"/>
              <a:t>Indlæg under Vildtforvaltningsrådet/Den nationale hjortevildtgruppes efterårsbesøg i Klelund Dyrehave</a:t>
            </a:r>
          </a:p>
          <a:p>
            <a:r>
              <a:rPr lang="da-DK" dirty="0" smtClean="0"/>
              <a:t>Løbende dialog med hjortevildtgruppe samt DJ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 smtClean="0"/>
              <a:t>Proaktivitet og samarbejde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3393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marL="0" indent="0" algn="ctr">
              <a:buNone/>
            </a:pPr>
            <a:r>
              <a:rPr lang="da-DK" dirty="0" smtClean="0"/>
              <a:t>Knæk og bræk i den kommende sæson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1823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smtClean="0"/>
              <a:t>3 &amp; 4: Regnskab 2013 </a:t>
            </a:r>
            <a:br>
              <a:rPr lang="da-DK" dirty="0" smtClean="0"/>
            </a:br>
            <a:r>
              <a:rPr lang="da-DK" dirty="0" smtClean="0"/>
              <a:t>samt kontingent for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52120" y="1320205"/>
            <a:ext cx="32403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 smtClean="0"/>
              <a:t>Kontingent 2013/14:</a:t>
            </a:r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r>
              <a:rPr lang="da-DK" sz="1800" dirty="0"/>
              <a:t>B</a:t>
            </a:r>
            <a:r>
              <a:rPr lang="da-DK" sz="1800" dirty="0" smtClean="0"/>
              <a:t>estyrelsen indstiller 0,00 DKK</a:t>
            </a:r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t="7500" r="33438" b="17327"/>
          <a:stretch/>
        </p:blipFill>
        <p:spPr bwMode="auto">
          <a:xfrm>
            <a:off x="179512" y="1320205"/>
            <a:ext cx="5256584" cy="506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5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5: Forvaltningspolitikker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800" dirty="0" smtClean="0"/>
              <a:t>Bestyrelsen indstiller følgende 2 ordninger</a:t>
            </a:r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r>
              <a:rPr lang="da-DK" sz="2800" u="sng" dirty="0" smtClean="0"/>
              <a:t>Gul ordning:</a:t>
            </a:r>
            <a:r>
              <a:rPr lang="da-DK" sz="2800" dirty="0" smtClean="0"/>
              <a:t> </a:t>
            </a:r>
          </a:p>
          <a:p>
            <a:pPr lvl="1"/>
            <a:r>
              <a:rPr lang="da-DK" sz="2400" dirty="0" smtClean="0"/>
              <a:t>Jagtetiske regler for hjortevildt</a:t>
            </a:r>
          </a:p>
          <a:p>
            <a:pPr lvl="1"/>
            <a:r>
              <a:rPr lang="da-DK" sz="2400" dirty="0" smtClean="0"/>
              <a:t>Åbenhed og indberetning af afskydning </a:t>
            </a:r>
          </a:p>
          <a:p>
            <a:pPr lvl="1"/>
            <a:r>
              <a:rPr lang="da-DK" sz="2400" b="1" dirty="0" smtClean="0"/>
              <a:t>Frivillig fredning af 8-,9- og 10-ender kronhjorte</a:t>
            </a:r>
          </a:p>
          <a:p>
            <a:pPr lvl="1"/>
            <a:endParaRPr lang="da-DK" sz="2400" b="1" dirty="0" smtClean="0"/>
          </a:p>
          <a:p>
            <a:pPr marL="0" lvl="1" indent="0">
              <a:buNone/>
              <a:tabLst>
                <a:tab pos="0" algn="l"/>
              </a:tabLst>
            </a:pPr>
            <a:r>
              <a:rPr lang="da-DK" u="sng" dirty="0"/>
              <a:t>Hvid ordning: </a:t>
            </a:r>
          </a:p>
          <a:p>
            <a:pPr lvl="1"/>
            <a:r>
              <a:rPr lang="da-DK" sz="2400" dirty="0"/>
              <a:t>Jagtetiske regler for hjortevildt</a:t>
            </a:r>
          </a:p>
          <a:p>
            <a:pPr lvl="1"/>
            <a:r>
              <a:rPr lang="da-DK" sz="2400" dirty="0"/>
              <a:t>Åbenhed og indberetning af </a:t>
            </a:r>
            <a:r>
              <a:rPr lang="da-DK" sz="2400" dirty="0" smtClean="0"/>
              <a:t>afskydning</a:t>
            </a:r>
          </a:p>
          <a:p>
            <a:pPr lvl="1"/>
            <a:endParaRPr lang="da-DK" sz="2400" dirty="0"/>
          </a:p>
          <a:p>
            <a:pPr marL="0" lvl="1" indent="0">
              <a:buNone/>
            </a:pPr>
            <a:r>
              <a:rPr lang="da-DK" sz="2400" dirty="0" smtClean="0"/>
              <a:t>Begge ordning er gældende fra de tiltrædes til de opsiges (forlænges automatisk fra år til år).   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52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6: Indkomne forslag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 smtClean="0"/>
              <a:t>Bestyrelsen indstiller følgende vedtægtsændring:</a:t>
            </a:r>
          </a:p>
          <a:p>
            <a:pPr marL="400050" lvl="1" indent="0">
              <a:buNone/>
            </a:pPr>
            <a:r>
              <a:rPr lang="da-DK" sz="1400" u="sng" dirty="0" smtClean="0"/>
              <a:t>Fra:</a:t>
            </a:r>
          </a:p>
          <a:p>
            <a:pPr marL="400050" lvl="1" indent="0">
              <a:buNone/>
            </a:pPr>
            <a:r>
              <a:rPr lang="da-DK" sz="1400" i="1" dirty="0" smtClean="0"/>
              <a:t>§7 2. stk.: ”Den ordinære generalforsamling afholdes hvert år i </a:t>
            </a:r>
            <a:r>
              <a:rPr lang="da-DK" sz="1400" b="1" i="1" dirty="0" smtClean="0"/>
              <a:t>august</a:t>
            </a:r>
            <a:r>
              <a:rPr lang="da-DK" sz="1400" i="1" dirty="0" smtClean="0"/>
              <a:t>…”</a:t>
            </a:r>
          </a:p>
          <a:p>
            <a:pPr marL="400050" lvl="1" indent="0">
              <a:buNone/>
            </a:pPr>
            <a:endParaRPr lang="da-DK" sz="1400" u="sng" dirty="0" smtClean="0"/>
          </a:p>
          <a:p>
            <a:pPr marL="400050" lvl="1" indent="0">
              <a:buNone/>
            </a:pPr>
            <a:r>
              <a:rPr lang="da-DK" sz="1400" u="sng" dirty="0" smtClean="0"/>
              <a:t>Til:</a:t>
            </a:r>
          </a:p>
          <a:p>
            <a:pPr marL="400050" lvl="1" indent="0">
              <a:buNone/>
            </a:pPr>
            <a:r>
              <a:rPr lang="da-DK" sz="1400" i="1" dirty="0"/>
              <a:t>§7 2. stk.: ”Den ordinære generalforsamling afholdes hvert år </a:t>
            </a:r>
            <a:r>
              <a:rPr lang="da-DK" sz="1400" i="1" dirty="0" smtClean="0"/>
              <a:t>inden udgangen af </a:t>
            </a:r>
            <a:r>
              <a:rPr lang="da-DK" sz="1400" b="1" i="1" dirty="0" smtClean="0"/>
              <a:t>marts</a:t>
            </a:r>
            <a:r>
              <a:rPr lang="da-DK" sz="1400" i="1" dirty="0" smtClean="0"/>
              <a:t>…”</a:t>
            </a:r>
            <a:endParaRPr lang="da-DK" sz="1400" i="1" dirty="0"/>
          </a:p>
          <a:p>
            <a:pPr marL="0" indent="0">
              <a:buNone/>
            </a:pPr>
            <a:r>
              <a:rPr lang="da-DK" sz="2800" dirty="0" smtClean="0"/>
              <a:t>OG</a:t>
            </a:r>
          </a:p>
          <a:p>
            <a:pPr marL="400050" lvl="1" indent="0">
              <a:buNone/>
            </a:pPr>
            <a:r>
              <a:rPr lang="da-DK" sz="1400" u="sng" dirty="0"/>
              <a:t>Fra:</a:t>
            </a:r>
          </a:p>
          <a:p>
            <a:pPr marL="400050" lvl="1" indent="0">
              <a:buNone/>
            </a:pPr>
            <a:r>
              <a:rPr lang="da-DK" sz="1400" i="1" dirty="0"/>
              <a:t>§7 </a:t>
            </a:r>
            <a:r>
              <a:rPr lang="da-DK" sz="1400" i="1" dirty="0" smtClean="0"/>
              <a:t>4. </a:t>
            </a:r>
            <a:r>
              <a:rPr lang="da-DK" sz="1400" i="1" dirty="0"/>
              <a:t>stk.: </a:t>
            </a:r>
            <a:r>
              <a:rPr lang="da-DK" sz="1400" i="1" dirty="0" smtClean="0"/>
              <a:t>”</a:t>
            </a:r>
            <a:r>
              <a:rPr lang="da-DK" sz="1400" dirty="0"/>
              <a:t> </a:t>
            </a:r>
            <a:r>
              <a:rPr lang="da-DK" sz="1400" i="1" dirty="0"/>
              <a:t>Indkaldelse til den ordinære generalforsamling skal ske ved opslag på </a:t>
            </a:r>
            <a:r>
              <a:rPr lang="da-DK" sz="1400" i="1" dirty="0" err="1"/>
              <a:t>Kronhjorte.dk’s</a:t>
            </a:r>
            <a:r>
              <a:rPr lang="da-DK" sz="1400" i="1" dirty="0"/>
              <a:t> hjemmeside samt ved annoncering i </a:t>
            </a:r>
            <a:r>
              <a:rPr lang="da-DK" sz="1400" i="1" dirty="0" smtClean="0"/>
              <a:t>dagspressen…”</a:t>
            </a:r>
            <a:endParaRPr lang="da-DK" sz="1400" i="1" dirty="0"/>
          </a:p>
          <a:p>
            <a:pPr marL="400050" lvl="1" indent="0">
              <a:buNone/>
            </a:pPr>
            <a:endParaRPr lang="da-DK" sz="1400" u="sng" dirty="0"/>
          </a:p>
          <a:p>
            <a:pPr marL="400050" lvl="1" indent="0">
              <a:buNone/>
            </a:pPr>
            <a:r>
              <a:rPr lang="da-DK" sz="1400" u="sng" dirty="0"/>
              <a:t>Til:</a:t>
            </a:r>
          </a:p>
          <a:p>
            <a:pPr marL="400050" lvl="1" indent="0">
              <a:buNone/>
            </a:pPr>
            <a:r>
              <a:rPr lang="da-DK" sz="1400" i="1" dirty="0"/>
              <a:t>§7 </a:t>
            </a:r>
            <a:r>
              <a:rPr lang="da-DK" sz="1400" i="1" dirty="0" smtClean="0"/>
              <a:t>4. </a:t>
            </a:r>
            <a:r>
              <a:rPr lang="da-DK" sz="1400" i="1" dirty="0"/>
              <a:t>stk.: </a:t>
            </a:r>
            <a:r>
              <a:rPr lang="da-DK" sz="1400" i="1" dirty="0" smtClean="0"/>
              <a:t>”</a:t>
            </a:r>
            <a:r>
              <a:rPr lang="da-DK" sz="1400" i="1" dirty="0"/>
              <a:t> Indkaldelse til den ordinære generalforsamling skal ske ved opslag på </a:t>
            </a:r>
            <a:r>
              <a:rPr lang="da-DK" sz="1400" i="1" dirty="0" err="1"/>
              <a:t>Kronhjorte.dk’s</a:t>
            </a:r>
            <a:r>
              <a:rPr lang="da-DK" sz="1400" i="1" dirty="0"/>
              <a:t> </a:t>
            </a:r>
            <a:r>
              <a:rPr lang="da-DK" sz="1400" i="1" dirty="0" smtClean="0"/>
              <a:t>hjemmeside. </a:t>
            </a:r>
            <a:r>
              <a:rPr lang="da-DK" sz="1400" i="1" strike="sngStrike" dirty="0" smtClean="0"/>
              <a:t>samt ved </a:t>
            </a:r>
            <a:r>
              <a:rPr lang="da-DK" sz="1400" i="1" strike="sngStrike" dirty="0"/>
              <a:t>annoncering i dagspressen</a:t>
            </a:r>
            <a:r>
              <a:rPr lang="da-DK" sz="1400" i="1" strike="sngStrike" dirty="0" smtClean="0"/>
              <a:t>…</a:t>
            </a:r>
            <a:r>
              <a:rPr lang="da-DK" sz="1400" i="1" dirty="0" smtClean="0"/>
              <a:t>”</a:t>
            </a:r>
            <a:endParaRPr lang="da-DK" sz="2800" i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63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6303"/>
            <a:ext cx="8229600" cy="822417"/>
          </a:xfrm>
        </p:spPr>
        <p:txBody>
          <a:bodyPr>
            <a:normAutofit/>
          </a:bodyPr>
          <a:lstStyle/>
          <a:p>
            <a:pPr algn="l"/>
            <a:r>
              <a:rPr lang="da-DK" sz="3200" dirty="0" smtClean="0"/>
              <a:t>7: Bestyrelsesmedlemmer og suppleanter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u="sng" dirty="0" smtClean="0"/>
              <a:t>På valg til bestyrelsen:</a:t>
            </a:r>
          </a:p>
          <a:p>
            <a:pPr marL="0" indent="0">
              <a:buNone/>
            </a:pPr>
            <a:r>
              <a:rPr lang="da-DK" dirty="0" smtClean="0"/>
              <a:t>John Holm Christensen	modtager genvalg</a:t>
            </a:r>
          </a:p>
          <a:p>
            <a:pPr marL="0" indent="0">
              <a:buNone/>
            </a:pPr>
            <a:r>
              <a:rPr lang="da-DK" dirty="0" smtClean="0"/>
              <a:t>Vibeke Jensen			modtager genvalg</a:t>
            </a:r>
          </a:p>
          <a:p>
            <a:pPr marL="0" indent="0">
              <a:buNone/>
            </a:pPr>
            <a:r>
              <a:rPr lang="da-DK" dirty="0" smtClean="0"/>
              <a:t>Ole Bruhn				modtager genvalg</a:t>
            </a:r>
          </a:p>
          <a:p>
            <a:pPr marL="0" indent="0">
              <a:buNone/>
            </a:pPr>
            <a:endParaRPr lang="da-DK" u="sng" dirty="0" smtClean="0"/>
          </a:p>
          <a:p>
            <a:pPr marL="0" indent="0">
              <a:buNone/>
            </a:pPr>
            <a:r>
              <a:rPr lang="da-DK" u="sng" dirty="0" smtClean="0"/>
              <a:t>På valg som suppleant:</a:t>
            </a:r>
          </a:p>
          <a:p>
            <a:pPr marL="0" indent="0">
              <a:buNone/>
            </a:pPr>
            <a:r>
              <a:rPr lang="da-DK" dirty="0" smtClean="0"/>
              <a:t>Martin Ingwersen		modtager genvalg</a:t>
            </a:r>
          </a:p>
          <a:p>
            <a:pPr marL="0" indent="0">
              <a:buNone/>
            </a:pPr>
            <a:r>
              <a:rPr lang="da-DK" dirty="0" smtClean="0"/>
              <a:t>Bent Poulsen			modtager genvalg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75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38336"/>
          </a:xfrm>
        </p:spPr>
        <p:txBody>
          <a:bodyPr>
            <a:noAutofit/>
          </a:bodyPr>
          <a:lstStyle/>
          <a:p>
            <a:pPr algn="l"/>
            <a:r>
              <a:rPr lang="da-DK" sz="3200" dirty="0" smtClean="0"/>
              <a:t>8: Revisor og revisorsuppleant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u="sng" dirty="0" smtClean="0"/>
              <a:t>På valg som revisor:</a:t>
            </a:r>
          </a:p>
          <a:p>
            <a:pPr marL="0" indent="0">
              <a:buNone/>
            </a:pPr>
            <a:r>
              <a:rPr lang="da-DK" dirty="0" smtClean="0"/>
              <a:t>Arne Andersen			modtager genvalg</a:t>
            </a:r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endParaRPr lang="da-DK" u="sng" dirty="0" smtClean="0"/>
          </a:p>
          <a:p>
            <a:pPr marL="0" indent="0">
              <a:buNone/>
            </a:pPr>
            <a:r>
              <a:rPr lang="da-DK" u="sng" dirty="0"/>
              <a:t>På valg som </a:t>
            </a:r>
            <a:r>
              <a:rPr lang="da-DK" u="sng" dirty="0" smtClean="0"/>
              <a:t>revisorsuppleant:</a:t>
            </a:r>
            <a:endParaRPr lang="da-DK" u="sng" dirty="0"/>
          </a:p>
          <a:p>
            <a:pPr marL="0" indent="0">
              <a:buNone/>
            </a:pPr>
            <a:r>
              <a:rPr lang="da-DK" dirty="0" smtClean="0"/>
              <a:t>Jens Rasmussen			modtager genvalg</a:t>
            </a:r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endParaRPr lang="da-DK" u="sng" dirty="0" smtClean="0"/>
          </a:p>
          <a:p>
            <a:pPr marL="0" indent="0">
              <a:buNone/>
            </a:pPr>
            <a:endParaRPr lang="da-DK" u="sng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5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Aftens program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 smtClean="0"/>
              <a:t>19.00-19.45:	Generalforsamling</a:t>
            </a:r>
          </a:p>
          <a:p>
            <a:pPr marL="0" indent="0">
              <a:buNone/>
            </a:pPr>
            <a:r>
              <a:rPr lang="da-DK" sz="2800" dirty="0" smtClean="0"/>
              <a:t>19.45-20.15:	Fremtidens Hjortevildtsforvaltning </a:t>
            </a:r>
            <a:br>
              <a:rPr lang="da-DK" sz="2800" dirty="0" smtClean="0"/>
            </a:br>
            <a:r>
              <a:rPr lang="da-DK" sz="2800" dirty="0" smtClean="0"/>
              <a:t>			v/Fmd. National Hjortevildtgruppe 			Lars Jensen</a:t>
            </a:r>
          </a:p>
          <a:p>
            <a:pPr marL="0" indent="0">
              <a:buNone/>
            </a:pPr>
            <a:r>
              <a:rPr lang="da-DK" sz="2800" dirty="0" smtClean="0"/>
              <a:t>20.15-20.30:	Kaffe/Æblekage</a:t>
            </a:r>
          </a:p>
          <a:p>
            <a:pPr marL="0" indent="0">
              <a:buNone/>
            </a:pPr>
            <a:r>
              <a:rPr lang="da-DK" sz="2800" dirty="0" smtClean="0"/>
              <a:t>20.30-21.00:	”Fælles mål eller egen vinding”, </a:t>
            </a:r>
            <a:r>
              <a:rPr lang="da-DK" sz="2800" dirty="0" err="1" smtClean="0"/>
              <a:t>DJ’s</a:t>
            </a:r>
            <a:r>
              <a:rPr lang="da-DK" sz="2800" dirty="0" smtClean="0"/>
              <a:t> 			hjortevildt- og </a:t>
            </a:r>
            <a:r>
              <a:rPr lang="da-DK" sz="2800" dirty="0" err="1" smtClean="0"/>
              <a:t>schweiskonsultent</a:t>
            </a:r>
            <a:r>
              <a:rPr lang="da-DK" sz="2800" dirty="0" smtClean="0"/>
              <a:t>, 			Mads Flinterup</a:t>
            </a:r>
          </a:p>
          <a:p>
            <a:pPr marL="0" indent="0">
              <a:buNone/>
            </a:pPr>
            <a:r>
              <a:rPr lang="da-DK" sz="2800" dirty="0" smtClean="0"/>
              <a:t>21.00:			Årets hjort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4946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9: Eventuelt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2400" dirty="0" smtClean="0"/>
              <a:t>Ordet er frit…</a:t>
            </a:r>
          </a:p>
          <a:p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u="sng" dirty="0" smtClean="0"/>
              <a:t>HUSK:</a:t>
            </a:r>
          </a:p>
          <a:p>
            <a:r>
              <a:rPr lang="da-DK" sz="2400" dirty="0" smtClean="0"/>
              <a:t>Besøg i Klelund Dyrehave d. 28. august </a:t>
            </a:r>
            <a:r>
              <a:rPr lang="da-DK" sz="2400" dirty="0" smtClean="0"/>
              <a:t>2013 kl. 19.00 ved Mindestenen</a:t>
            </a:r>
            <a:r>
              <a:rPr lang="da-DK" sz="2400" smtClean="0"/>
              <a:t>, Agerbækvej</a:t>
            </a:r>
            <a:endParaRPr lang="da-DK" sz="2400" dirty="0" smtClean="0"/>
          </a:p>
          <a:p>
            <a:r>
              <a:rPr lang="da-DK" sz="2400" dirty="0" smtClean="0"/>
              <a:t>Kalvejagt d. 25. oktober 2013. Fælles morgenmad kl. 10.00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54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Generalforsamling 2013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 smtClean="0"/>
              <a:t>Valg </a:t>
            </a:r>
            <a:r>
              <a:rPr lang="da-DK" dirty="0"/>
              <a:t>af dirigent og stemmetællere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Aflæggelse </a:t>
            </a:r>
            <a:r>
              <a:rPr lang="da-DK" dirty="0"/>
              <a:t>af beretning, herunder referat fra tidligere års generalforsamling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Fremlæggelse </a:t>
            </a:r>
            <a:r>
              <a:rPr lang="da-DK" dirty="0"/>
              <a:t>af regnskab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Fastlæggelse </a:t>
            </a:r>
            <a:r>
              <a:rPr lang="da-DK" dirty="0"/>
              <a:t>af kontingent for det kommende år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Forvaltningspolitikker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Indkomne </a:t>
            </a:r>
            <a:r>
              <a:rPr lang="da-DK" dirty="0"/>
              <a:t>forslag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Valg </a:t>
            </a:r>
            <a:r>
              <a:rPr lang="da-DK" dirty="0"/>
              <a:t>af bestyrelsesmedlemmer og 2 suppleanter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Valg </a:t>
            </a:r>
            <a:r>
              <a:rPr lang="da-DK" dirty="0"/>
              <a:t>af revisor og revisorsuppleant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Eventuelt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91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sz="3600" dirty="0" smtClean="0"/>
              <a:t>1: Valg af dirigent</a:t>
            </a:r>
            <a:br>
              <a:rPr lang="da-DK" sz="3600" dirty="0" smtClean="0"/>
            </a:br>
            <a:r>
              <a:rPr lang="da-DK" sz="3600" dirty="0" smtClean="0"/>
              <a:t>og stemmetællere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u="sng" dirty="0" smtClean="0"/>
              <a:t>Bestyrelsen indstiller:</a:t>
            </a:r>
          </a:p>
          <a:p>
            <a:pPr marL="0" indent="0">
              <a:buNone/>
            </a:pPr>
            <a:r>
              <a:rPr lang="da-DK" dirty="0" smtClean="0"/>
              <a:t>Dirigent:			Martin Ingwersen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Stemmertællere:	Tommy Broch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			Jan Rasmussen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84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2: Beretning </a:t>
            </a:r>
            <a:br>
              <a:rPr lang="da-DK" dirty="0"/>
            </a:br>
            <a:r>
              <a:rPr lang="da-DK" dirty="0"/>
              <a:t>samt referat fra tidligere år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800" dirty="0" smtClean="0"/>
              <a:t>Vedtægter samt målsætninger for Kronhjorte.dk, som vedtaget på sidste års generalforsamling:</a:t>
            </a:r>
          </a:p>
          <a:p>
            <a:pPr marL="0" indent="0">
              <a:buNone/>
            </a:pPr>
            <a:endParaRPr lang="da-DK" sz="1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 smtClean="0"/>
              <a:t>Fastholde </a:t>
            </a:r>
            <a:r>
              <a:rPr lang="da-DK" sz="2000" b="1" dirty="0"/>
              <a:t>det lokale samarbejde omkring forvaltning af </a:t>
            </a:r>
            <a:r>
              <a:rPr lang="da-DK" sz="2000" b="1" dirty="0" smtClean="0"/>
              <a:t>hjortevildt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Arbejde mod mere ”forvaltning” og mindre ”sprosse-afskydning</a:t>
            </a:r>
            <a:r>
              <a:rPr lang="da-DK" sz="2000" b="1" dirty="0" smtClean="0"/>
              <a:t>”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 smtClean="0"/>
              <a:t>Skabe </a:t>
            </a:r>
            <a:r>
              <a:rPr lang="da-DK" sz="2000" b="1" dirty="0"/>
              <a:t>”bæredygtighed” i bestanden – til glæde for jægere, landmænd, skovejere og </a:t>
            </a:r>
            <a:r>
              <a:rPr lang="da-DK" sz="2000" b="1" dirty="0" smtClean="0"/>
              <a:t>naturelskere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Forholde sig proaktivt til såvel kronvildt som dåvildt</a:t>
            </a:r>
            <a:r>
              <a:rPr lang="da-DK" sz="2000" b="1" dirty="0" smtClean="0"/>
              <a:t>…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På sigt at søge lokal indflydelse på national forvaltning…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75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12160" y="1340768"/>
            <a:ext cx="2952328" cy="4785395"/>
          </a:xfrm>
        </p:spPr>
        <p:txBody>
          <a:bodyPr>
            <a:normAutofit/>
          </a:bodyPr>
          <a:lstStyle/>
          <a:p>
            <a:r>
              <a:rPr lang="da-DK" sz="2000" dirty="0" smtClean="0"/>
              <a:t>83 ejendomme</a:t>
            </a:r>
          </a:p>
          <a:p>
            <a:r>
              <a:rPr lang="da-DK" sz="2000" dirty="0" smtClean="0"/>
              <a:t>ca. 7.100 ha</a:t>
            </a:r>
          </a:p>
          <a:p>
            <a:r>
              <a:rPr lang="da-DK" sz="2000" dirty="0" smtClean="0"/>
              <a:t>59 lodsejere </a:t>
            </a:r>
          </a:p>
          <a:p>
            <a:r>
              <a:rPr lang="da-DK" sz="2000" dirty="0" smtClean="0"/>
              <a:t>24 jagtlejere</a:t>
            </a:r>
          </a:p>
          <a:p>
            <a:r>
              <a:rPr lang="da-DK" sz="2000" dirty="0" smtClean="0"/>
              <a:t>50 ejendomme på ”gul” ordning</a:t>
            </a:r>
          </a:p>
          <a:p>
            <a:r>
              <a:rPr lang="da-DK" sz="2000" dirty="0" smtClean="0"/>
              <a:t>33 ejendomme på hvid ”ordning”</a:t>
            </a:r>
          </a:p>
          <a:p>
            <a:r>
              <a:rPr lang="da-DK" sz="2000" dirty="0" smtClean="0"/>
              <a:t>63.000 unikke besøgende på kronhjorte.dk i perioden 1/8-12 til 1/8-13, svarende til 172 pr. dag.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Fastholde det lokale samarbejde omkring forvaltning af hjortevildt</a:t>
            </a:r>
            <a:br>
              <a:rPr lang="da-DK" sz="2000" b="1" dirty="0"/>
            </a:br>
            <a:endParaRPr lang="da-DK" sz="2000" dirty="0"/>
          </a:p>
        </p:txBody>
      </p:sp>
      <p:pic>
        <p:nvPicPr>
          <p:cNvPr id="7" name="Billede 6"/>
          <p:cNvPicPr/>
          <p:nvPr/>
        </p:nvPicPr>
        <p:blipFill rotWithShape="1">
          <a:blip r:embed="rId3"/>
          <a:srcRect l="21502" t="20776" r="25523" b="3877"/>
          <a:stretch/>
        </p:blipFill>
        <p:spPr bwMode="auto">
          <a:xfrm>
            <a:off x="395536" y="1340768"/>
            <a:ext cx="5544616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4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b="1" dirty="0" smtClean="0"/>
              <a:t>2012/13</a:t>
            </a:r>
          </a:p>
          <a:p>
            <a:r>
              <a:rPr lang="da-DK" u="sng" dirty="0" smtClean="0"/>
              <a:t>Gennemført:</a:t>
            </a:r>
          </a:p>
          <a:p>
            <a:pPr lvl="1"/>
            <a:r>
              <a:rPr lang="da-DK" dirty="0" smtClean="0"/>
              <a:t>Fælles fodring/biotop-pleje</a:t>
            </a:r>
          </a:p>
          <a:p>
            <a:pPr lvl="1"/>
            <a:r>
              <a:rPr lang="da-DK" dirty="0" smtClean="0"/>
              <a:t>Koordinerede jagter </a:t>
            </a:r>
          </a:p>
          <a:p>
            <a:pPr lvl="1"/>
            <a:r>
              <a:rPr lang="da-DK" dirty="0" smtClean="0"/>
              <a:t>Koordinerede paroler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 smtClean="0"/>
              <a:t>2013/14</a:t>
            </a:r>
          </a:p>
          <a:p>
            <a:r>
              <a:rPr lang="da-DK" u="sng" dirty="0" smtClean="0"/>
              <a:t>Planlagt:</a:t>
            </a:r>
          </a:p>
          <a:p>
            <a:pPr lvl="1"/>
            <a:r>
              <a:rPr lang="da-DK" dirty="0" smtClean="0"/>
              <a:t>Koordineret kalvejagt d. 25/10 – efterfølgende fælles morgenmad kl. 10.00</a:t>
            </a:r>
          </a:p>
          <a:p>
            <a:pPr lvl="1"/>
            <a:endParaRPr lang="da-DK" dirty="0" smtClean="0"/>
          </a:p>
          <a:p>
            <a:r>
              <a:rPr lang="da-DK" u="sng" dirty="0" smtClean="0"/>
              <a:t>Planlagt hos medlemmer: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Fælles </a:t>
            </a:r>
            <a:r>
              <a:rPr lang="da-DK" dirty="0"/>
              <a:t>”Ruhe-zone</a:t>
            </a:r>
            <a:r>
              <a:rPr lang="da-DK" dirty="0" smtClean="0"/>
              <a:t>”</a:t>
            </a:r>
          </a:p>
          <a:p>
            <a:pPr lvl="1"/>
            <a:r>
              <a:rPr lang="da-DK" dirty="0" smtClean="0"/>
              <a:t>Fælles jagtdage</a:t>
            </a:r>
          </a:p>
          <a:p>
            <a:pPr lvl="1"/>
            <a:r>
              <a:rPr lang="da-DK" dirty="0" smtClean="0"/>
              <a:t>Fælles fordring/biotoppleje</a:t>
            </a:r>
          </a:p>
          <a:p>
            <a:pPr lvl="1"/>
            <a:r>
              <a:rPr lang="da-DK" dirty="0" smtClean="0"/>
              <a:t>Fælles afskydningsmål</a:t>
            </a:r>
          </a:p>
          <a:p>
            <a:pPr lvl="1"/>
            <a:r>
              <a:rPr lang="da-DK" dirty="0" err="1" smtClean="0"/>
              <a:t>Etc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Arbejde mod mere ”forvaltning” og mindre ”sprosse-afskydning</a:t>
            </a:r>
            <a:r>
              <a:rPr lang="da-DK" sz="2000" b="1" dirty="0" smtClean="0"/>
              <a:t>”</a:t>
            </a:r>
            <a:r>
              <a:rPr lang="da-DK" sz="2000" b="1" dirty="0"/>
              <a:t/>
            </a:r>
            <a:br>
              <a:rPr lang="da-DK" sz="2000" b="1" dirty="0"/>
            </a:br>
            <a:endParaRPr lang="da-DK" sz="2000" dirty="0"/>
          </a:p>
        </p:txBody>
      </p:sp>
      <p:sp>
        <p:nvSpPr>
          <p:cNvPr id="7" name="Tekstfelt 2"/>
          <p:cNvSpPr txBox="1">
            <a:spLocks noChangeArrowheads="1"/>
          </p:cNvSpPr>
          <p:nvPr/>
        </p:nvSpPr>
        <p:spPr bwMode="auto">
          <a:xfrm>
            <a:off x="5004048" y="1419929"/>
            <a:ext cx="3744416" cy="50405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340" marR="0" lvl="0" indent="-9017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Faktaboks</a:t>
            </a:r>
            <a:r>
              <a:rPr kumimoji="0" lang="da-DK" sz="1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: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Kronvildtet kan blive ca. 16 år 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 kronvildtbestand vil uden jagt vokse med 14-16% pr. år, hvilket er en fordobling på 5 år (potentiale 30% = fordobling på 2 år)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 voksen hind vil over 12 måneder bevæge sig over minimum 1.000 ha. (optimale forhold  250 ha.)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 voksen hjort vil over 12 måneder bevæge sig over minimum 3.500 ha.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Et stykke kronvildt har en flugtafstand på ca. 3,5 km og op til 25 km.(Stigende ved gentagende forstyrrelser)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Kronvildtet vil vende tilbage til </a:t>
            </a:r>
            <a:r>
              <a:rPr kumimoji="0" lang="da-DK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lokationen</a:t>
            </a: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efter 0,5-7 dage efter forstyrrelsen. (Stigende ved gentagende forstyrrelser)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Kronvildtets føde består af : Græsser (50%), Lyng (20-27%), urter(2-18%)  og skud fra nåletræer (8-10%). Barkskrælninger op til 2%. 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Landbrugsafgrøder: altædende, forkærlighed for kartofler, raps i tidlig stadig, havre og byg. 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Markskader forårsaget af kronvildt kan opstå hele året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Den vigtigst forudsætning for kronvildtets trivsel er </a:t>
            </a:r>
            <a:r>
              <a:rPr kumimoji="0" lang="da-DK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forstyrelsesfrie</a:t>
            </a: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områder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 hjorts gevirstørrelse har ikke nogen entydig sammenhæng med hjortens alder – men er en ud af flere indikatorer 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9017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Kilder</a:t>
            </a:r>
            <a:r>
              <a:rPr kumimoji="0" lang="da-DK" sz="1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:</a:t>
            </a:r>
            <a:br>
              <a:rPr kumimoji="0" lang="da-DK" sz="1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”</a:t>
            </a:r>
            <a:r>
              <a:rPr kumimoji="0" lang="da-DK" sz="500" b="0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Times New Roman"/>
                <a:hlinkClick r:id="rId3"/>
              </a:rPr>
              <a:t>www.fulgeognatur.dk</a:t>
            </a:r>
            <a: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”, Naturhistorisk museum i Århus</a:t>
            </a:r>
            <a:b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”</a:t>
            </a:r>
            <a:r>
              <a:rPr kumimoji="0" lang="da-DK" sz="5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Analyse af forvaltningen af krondyr”, SNS 2001, J.nr. </a:t>
            </a:r>
            <a: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SN1996-340</a:t>
            </a:r>
            <a:b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</a:t>
            </a:r>
            <a:r>
              <a:rPr kumimoji="0" lang="da-DK" sz="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aglig </a:t>
            </a:r>
            <a:r>
              <a:rPr kumimoji="0" lang="da-DK" sz="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rapport nr. 690 ”Hvor nedlægges krondyrene - og hvorfor” (2008)</a:t>
            </a:r>
            <a:endParaRPr kumimoji="0" lang="da-DK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18034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44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2400" dirty="0" smtClean="0"/>
              <a:t>Bæredygtighed = bestandsstørrelse og -sammensætning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Skabe ”bæredygtighed” i bestanden – til glæde for jægere, landmænd, skovejere og </a:t>
            </a:r>
            <a:r>
              <a:rPr lang="da-DK" sz="2000" b="1" dirty="0" smtClean="0"/>
              <a:t>naturelskere</a:t>
            </a:r>
            <a:endParaRPr lang="da-DK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00601913"/>
              </p:ext>
            </p:extLst>
          </p:nvPr>
        </p:nvGraphicFramePr>
        <p:xfrm>
          <a:off x="323528" y="1988840"/>
          <a:ext cx="82809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27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13-08-2013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Skabe ”bæredygtighed” i bestanden – til glæde for jægere, landmænd, skovejere og </a:t>
            </a:r>
            <a:r>
              <a:rPr lang="da-DK" sz="2000" b="1" dirty="0" smtClean="0"/>
              <a:t>naturelskere</a:t>
            </a:r>
            <a:endParaRPr lang="da-DK" sz="20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150596"/>
              </p:ext>
            </p:extLst>
          </p:nvPr>
        </p:nvGraphicFramePr>
        <p:xfrm>
          <a:off x="539552" y="1340768"/>
          <a:ext cx="8064896" cy="530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Worksheet" r:id="rId5" imgW="10449012" imgH="6867450" progId="Excel.Sheet.12">
                  <p:embed/>
                </p:oleObj>
              </mc:Choice>
              <mc:Fallback>
                <p:oleObj name="Worksheet" r:id="rId5" imgW="10449012" imgH="68674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1340768"/>
                        <a:ext cx="8064896" cy="530098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3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1480</Words>
  <Application>Microsoft Office PowerPoint</Application>
  <PresentationFormat>Skærmshow (4:3)</PresentationFormat>
  <Paragraphs>551</Paragraphs>
  <Slides>20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2" baseType="lpstr">
      <vt:lpstr>Kontortema</vt:lpstr>
      <vt:lpstr>Worksheet</vt:lpstr>
      <vt:lpstr>Årsmøde samt  Generalforsamling 2013</vt:lpstr>
      <vt:lpstr>Aftens program</vt:lpstr>
      <vt:lpstr>Generalforsamling 2013</vt:lpstr>
      <vt:lpstr>1: Valg af dirigent og stemmetællere</vt:lpstr>
      <vt:lpstr>2: Beretning  samt referat fra tidligere år</vt:lpstr>
      <vt:lpstr>2: Beretning samt referat fra tidligere år Fastholde det lokale samarbejde omkring forvaltning af hjortevildt </vt:lpstr>
      <vt:lpstr>2: Beretning samt referat fra tidligere år Arbejde mod mere ”forvaltning” og mindre ”sprosse-afskydning” </vt:lpstr>
      <vt:lpstr>2: Beretning samt referat fra tidligere år Skabe ”bæredygtighed” i bestanden – til glæde for jægere, landmænd, skovejere og naturelskere</vt:lpstr>
      <vt:lpstr>2: Beretning samt referat fra tidligere år Skabe ”bæredygtighed” i bestanden – til glæde for jægere, landmænd, skovejere og naturelskere</vt:lpstr>
      <vt:lpstr>2: Beretning samt referat fra tidligere år Skabe ”bæredygtighed” i bestanden – til glæde for jægere, landmænd, skovejere og naturelskere</vt:lpstr>
      <vt:lpstr>2: Beretning samt referat fra tidligere år Skabe ”bæredygtighed” i bestanden – til glæde for jægere, landmænd, skovejere og naturelskere</vt:lpstr>
      <vt:lpstr>2: Beretning samt referat fra tidligere år Skabe ”bæredygtighed” i bestanden – til glæde for jægere, landmænd, skovejere og naturelskere</vt:lpstr>
      <vt:lpstr>2: Beretning samt referat fra tidligere år Proaktivitet og samarbejde</vt:lpstr>
      <vt:lpstr>2: Beretning samt referat fra tidligere år </vt:lpstr>
      <vt:lpstr>3 &amp; 4: Regnskab 2013  samt kontingent for 2014</vt:lpstr>
      <vt:lpstr>5: Forvaltningspolitikker</vt:lpstr>
      <vt:lpstr>6: Indkomne forslag</vt:lpstr>
      <vt:lpstr>7: Bestyrelsesmedlemmer og suppleanter</vt:lpstr>
      <vt:lpstr>8: Revisor og revisorsuppleant</vt:lpstr>
      <vt:lpstr>9: Eventuelt</vt:lpstr>
    </vt:vector>
  </TitlesOfParts>
  <Company>Ball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Ole Holm</dc:creator>
  <cp:lastModifiedBy>Ole Holm</cp:lastModifiedBy>
  <cp:revision>77</cp:revision>
  <cp:lastPrinted>2013-08-13T14:19:07Z</cp:lastPrinted>
  <dcterms:created xsi:type="dcterms:W3CDTF">2012-09-11T06:51:15Z</dcterms:created>
  <dcterms:modified xsi:type="dcterms:W3CDTF">2013-08-13T15:31:03Z</dcterms:modified>
</cp:coreProperties>
</file>