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66" r:id="rId4"/>
    <p:sldId id="267" r:id="rId5"/>
    <p:sldId id="275" r:id="rId6"/>
    <p:sldId id="276" r:id="rId7"/>
    <p:sldId id="289" r:id="rId8"/>
    <p:sldId id="282" r:id="rId9"/>
    <p:sldId id="305" r:id="rId10"/>
    <p:sldId id="278" r:id="rId11"/>
    <p:sldId id="311" r:id="rId12"/>
    <p:sldId id="293" r:id="rId13"/>
    <p:sldId id="326" r:id="rId14"/>
    <p:sldId id="327" r:id="rId15"/>
    <p:sldId id="329" r:id="rId16"/>
    <p:sldId id="323" r:id="rId17"/>
    <p:sldId id="324" r:id="rId18"/>
    <p:sldId id="322" r:id="rId19"/>
    <p:sldId id="325" r:id="rId20"/>
    <p:sldId id="321" r:id="rId21"/>
    <p:sldId id="269" r:id="rId22"/>
    <p:sldId id="270" r:id="rId23"/>
    <p:sldId id="297" r:id="rId24"/>
    <p:sldId id="272" r:id="rId25"/>
    <p:sldId id="273" r:id="rId26"/>
    <p:sldId id="274" r:id="rId27"/>
  </p:sldIdLst>
  <p:sldSz cx="9144000" cy="6858000" type="screen4x3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5" d="100"/>
          <a:sy n="85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yvangmanagement-my.sharepoint.com/personal/oho_nyvangmanagement_dk/Documents/Kronhjorte.dk/Udbytte%20og%20bestand/Udbyttestatistik%20-%20akkumulleret%20dec14%20-%20Kan%20redige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yvangmanagement-my.sharepoint.com/personal/oho_nyvangmanagement_dk/Documents/Kronhjorte.dk/Udbytte%20og%20bestand/Udbyttestatistik%20-%20akkumulleret%20dec14%20-%20Kan%20redige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yvangmanagement-my.sharepoint.com/personal/oho_nyvangmanagement_dk/Documents/Kronhjorte.dk/Udbytte%20og%20bestand/Forvaltningsmodeller%20og%20bestandsmodelleringer/Fremskrivning%20af%20bestande%20fra%200%20-%202018%20G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yvangmanagement-my.sharepoint.com/personal/oho_nyvangmanagement_dk/Documents/Kronhjorte.dk/Udbytte%20og%20bestand/Forvaltningsmodeller%20og%20bestandsmodelleringer/Fremskrivning%20af%20bestande%20fra%200%20-%202018%20G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%20Holm%20-%20laptop\Downloads\vildtudbytte_Total_Krondyr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- Kronhjorte.dk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2"/>
          <c:tx>
            <c:strRef>
              <c:f>'Akk Kronhjorte dk'!$A$20</c:f>
              <c:strCache>
                <c:ptCount val="1"/>
                <c:pt idx="0">
                  <c:v>Udtag 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'Akk Kronhjorte dk'!$B$2:$M$2</c:f>
              <c:strCache>
                <c:ptCount val="12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</c:strCache>
            </c:strRef>
          </c:cat>
          <c:val>
            <c:numRef>
              <c:f>'Akk Kronhjorte dk'!$B$20:$O$20</c:f>
              <c:numCache>
                <c:formatCode>General</c:formatCode>
                <c:ptCount val="14"/>
                <c:pt idx="0">
                  <c:v>62</c:v>
                </c:pt>
                <c:pt idx="1">
                  <c:v>84</c:v>
                </c:pt>
                <c:pt idx="2">
                  <c:v>75</c:v>
                </c:pt>
                <c:pt idx="3">
                  <c:v>121</c:v>
                </c:pt>
                <c:pt idx="4">
                  <c:v>121</c:v>
                </c:pt>
                <c:pt idx="5">
                  <c:v>103</c:v>
                </c:pt>
                <c:pt idx="6">
                  <c:v>144</c:v>
                </c:pt>
                <c:pt idx="7">
                  <c:v>0</c:v>
                </c:pt>
                <c:pt idx="8">
                  <c:v>243</c:v>
                </c:pt>
                <c:pt idx="9">
                  <c:v>294</c:v>
                </c:pt>
                <c:pt idx="10">
                  <c:v>323</c:v>
                </c:pt>
                <c:pt idx="11">
                  <c:v>308</c:v>
                </c:pt>
                <c:pt idx="12">
                  <c:v>291</c:v>
                </c:pt>
                <c:pt idx="13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F-423D-8363-70557CD7F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467840"/>
        <c:axId val="1700470016"/>
      </c:barChart>
      <c:lineChart>
        <c:grouping val="standard"/>
        <c:varyColors val="0"/>
        <c:ser>
          <c:idx val="2"/>
          <c:order val="0"/>
          <c:tx>
            <c:strRef>
              <c:f>'Akk Kronhjorte dk'!$A$41</c:f>
              <c:strCache>
                <c:ptCount val="1"/>
                <c:pt idx="0">
                  <c:v>Hjorte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'Akk Kronhjorte dk'!$B$2:$O$2</c:f>
              <c:strCache>
                <c:ptCount val="14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</c:strCache>
            </c:strRef>
          </c:cat>
          <c:val>
            <c:numRef>
              <c:f>'Akk Kronhjorte dk'!$B$41:$O$41</c:f>
              <c:numCache>
                <c:formatCode>0%</c:formatCode>
                <c:ptCount val="14"/>
                <c:pt idx="0">
                  <c:v>0.43548387096774194</c:v>
                </c:pt>
                <c:pt idx="1">
                  <c:v>0.5</c:v>
                </c:pt>
                <c:pt idx="2">
                  <c:v>0.36</c:v>
                </c:pt>
                <c:pt idx="3">
                  <c:v>0.48760330578512395</c:v>
                </c:pt>
                <c:pt idx="4">
                  <c:v>0.4462809917355372</c:v>
                </c:pt>
                <c:pt idx="5">
                  <c:v>0.42718446601941745</c:v>
                </c:pt>
                <c:pt idx="6">
                  <c:v>0.41666666666666669</c:v>
                </c:pt>
                <c:pt idx="8">
                  <c:v>0.34567901234567899</c:v>
                </c:pt>
                <c:pt idx="9">
                  <c:v>0.38095238095238093</c:v>
                </c:pt>
                <c:pt idx="10">
                  <c:v>0.27554179566563469</c:v>
                </c:pt>
                <c:pt idx="11">
                  <c:v>0.27597402597402598</c:v>
                </c:pt>
                <c:pt idx="12">
                  <c:v>0.26460481099656358</c:v>
                </c:pt>
                <c:pt idx="13">
                  <c:v>0.30859375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8F-423D-8363-70557CD7F768}"/>
            </c:ext>
          </c:extLst>
        </c:ser>
        <c:ser>
          <c:idx val="5"/>
          <c:order val="1"/>
          <c:tx>
            <c:v>50%</c:v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'Akk Kronhjorte dk'!$B$2:$O$2</c:f>
              <c:strCache>
                <c:ptCount val="14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</c:strCache>
            </c:strRef>
          </c:cat>
          <c:val>
            <c:numRef>
              <c:f>'Akk Kronhjorte dk'!$B$45:$O$45</c:f>
              <c:numCache>
                <c:formatCode>0%</c:formatCode>
                <c:ptCount val="1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8F-423D-8363-70557CD7F768}"/>
            </c:ext>
          </c:extLst>
        </c:ser>
        <c:ser>
          <c:idx val="6"/>
          <c:order val="3"/>
          <c:tx>
            <c:strRef>
              <c:f>'Akk Kronhjorte dk'!$A$25</c:f>
              <c:strCache>
                <c:ptCount val="1"/>
                <c:pt idx="0">
                  <c:v>Han%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'Akk Kronhjorte dk'!$B$2:$O$2</c:f>
              <c:strCache>
                <c:ptCount val="14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</c:strCache>
            </c:strRef>
          </c:cat>
          <c:val>
            <c:numRef>
              <c:f>'Akk Kronhjorte dk'!$B$25:$O$25</c:f>
              <c:numCache>
                <c:formatCode>0%</c:formatCode>
                <c:ptCount val="14"/>
                <c:pt idx="0">
                  <c:v>0.62096774193548387</c:v>
                </c:pt>
                <c:pt idx="1">
                  <c:v>0.6607142857142857</c:v>
                </c:pt>
                <c:pt idx="2">
                  <c:v>0.52</c:v>
                </c:pt>
                <c:pt idx="3">
                  <c:v>0.64462809917355368</c:v>
                </c:pt>
                <c:pt idx="4">
                  <c:v>0.59917355371900827</c:v>
                </c:pt>
                <c:pt idx="5">
                  <c:v>0.58252427184466016</c:v>
                </c:pt>
                <c:pt idx="6">
                  <c:v>0.57986111111111116</c:v>
                </c:pt>
                <c:pt idx="8">
                  <c:v>0.48559670781893005</c:v>
                </c:pt>
                <c:pt idx="9">
                  <c:v>0.54591836734693877</c:v>
                </c:pt>
                <c:pt idx="10">
                  <c:v>0.42105263157894735</c:v>
                </c:pt>
                <c:pt idx="11">
                  <c:v>0.42857142857142855</c:v>
                </c:pt>
                <c:pt idx="12">
                  <c:v>0.4329896907216495</c:v>
                </c:pt>
                <c:pt idx="13">
                  <c:v>0.453125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8F-423D-8363-70557CD7F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472192"/>
        <c:axId val="1700476544"/>
      </c:lineChart>
      <c:catAx>
        <c:axId val="17004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76544"/>
        <c:crosses val="autoZero"/>
        <c:auto val="1"/>
        <c:lblAlgn val="ctr"/>
        <c:lblOffset val="100"/>
        <c:noMultiLvlLbl val="0"/>
      </c:catAx>
      <c:valAx>
        <c:axId val="1700476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72192"/>
        <c:crosses val="autoZero"/>
        <c:crossBetween val="between"/>
      </c:valAx>
      <c:valAx>
        <c:axId val="170047001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67840"/>
        <c:crosses val="max"/>
        <c:crossBetween val="between"/>
      </c:valAx>
      <c:catAx>
        <c:axId val="1700467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047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Dåvildt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Dåvildt!$A$32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Dåvildt!$B$31:$G$31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Dåvildt!$B$32:$G$32</c:f>
              <c:numCache>
                <c:formatCode>General</c:formatCode>
                <c:ptCount val="6"/>
                <c:pt idx="0">
                  <c:v>42</c:v>
                </c:pt>
                <c:pt idx="1">
                  <c:v>40</c:v>
                </c:pt>
                <c:pt idx="2">
                  <c:v>44</c:v>
                </c:pt>
                <c:pt idx="3">
                  <c:v>27</c:v>
                </c:pt>
                <c:pt idx="4">
                  <c:v>41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1-4E82-8D57-8764E363D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496672"/>
        <c:axId val="1700490144"/>
      </c:barChart>
      <c:lineChart>
        <c:grouping val="standard"/>
        <c:varyColors val="0"/>
        <c:ser>
          <c:idx val="1"/>
          <c:order val="1"/>
          <c:tx>
            <c:strRef>
              <c:f>Dåvildt!$A$33</c:f>
              <c:strCache>
                <c:ptCount val="1"/>
                <c:pt idx="0">
                  <c:v>Handyrs%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Dåvildt!$B$31:$G$31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Dåvildt!$B$33:$G$33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0.5</c:v>
                </c:pt>
                <c:pt idx="5">
                  <c:v>0.58139534883720934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1-4E82-8D57-8764E363DD0D}"/>
            </c:ext>
          </c:extLst>
        </c:ser>
        <c:ser>
          <c:idx val="2"/>
          <c:order val="2"/>
          <c:tx>
            <c:strRef>
              <c:f>Dåvildt!$A$34</c:f>
              <c:strCache>
                <c:ptCount val="1"/>
                <c:pt idx="0">
                  <c:v>Targit%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Dåvildt!$B$31:$G$31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Dåvildt!$B$34:$G$34</c:f>
              <c:numCache>
                <c:formatCode>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1-4E82-8D57-8764E363DD0D}"/>
            </c:ext>
          </c:extLst>
        </c:ser>
        <c:ser>
          <c:idx val="3"/>
          <c:order val="3"/>
          <c:tx>
            <c:strRef>
              <c:f>Dåvildt!$A$35</c:f>
              <c:strCache>
                <c:ptCount val="1"/>
                <c:pt idx="0">
                  <c:v>Hjorte%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Dåvildt!$B$31:$G$31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Dåvildt!$B$35:$G$35</c:f>
              <c:numCache>
                <c:formatCode>0%</c:formatCode>
                <c:ptCount val="6"/>
                <c:pt idx="0">
                  <c:v>0.35714285714285715</c:v>
                </c:pt>
                <c:pt idx="1">
                  <c:v>0.32500000000000001</c:v>
                </c:pt>
                <c:pt idx="2">
                  <c:v>0.31818181818181818</c:v>
                </c:pt>
                <c:pt idx="3">
                  <c:v>0.37037037037037035</c:v>
                </c:pt>
                <c:pt idx="4">
                  <c:v>0.3</c:v>
                </c:pt>
                <c:pt idx="5">
                  <c:v>0.48837209302325579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71-4E82-8D57-8764E363D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501568"/>
        <c:axId val="1700485248"/>
      </c:lineChart>
      <c:catAx>
        <c:axId val="17005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85248"/>
        <c:crosses val="autoZero"/>
        <c:auto val="1"/>
        <c:lblAlgn val="ctr"/>
        <c:lblOffset val="100"/>
        <c:noMultiLvlLbl val="0"/>
      </c:catAx>
      <c:valAx>
        <c:axId val="17004852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Handyrs%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501568"/>
        <c:crosses val="autoZero"/>
        <c:crossBetween val="between"/>
      </c:valAx>
      <c:valAx>
        <c:axId val="17004901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Antal dyr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96672"/>
        <c:crosses val="max"/>
        <c:crossBetween val="between"/>
      </c:valAx>
      <c:catAx>
        <c:axId val="170049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049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Udvikling i samlet bestand samt i kategorierne "yngre", "mellemaldrende" og "voksne hjorte" før jagtstart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'Opbygning Kronhjorte'!$B$239</c:f>
              <c:strCache>
                <c:ptCount val="1"/>
                <c:pt idx="0">
                  <c:v>Bestand før kalvesætning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'Opbygning Kronhjorte'!$D$238:$J$238</c:f>
              <c:strCache>
                <c:ptCount val="7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</c:strCache>
            </c:strRef>
          </c:cat>
          <c:val>
            <c:numRef>
              <c:f>'Opbygning Kronhjorte'!$D$239:$J$239</c:f>
              <c:numCache>
                <c:formatCode>_ * #,##0_ ;_ * \-#,##0_ ;_ * "-"??_ ;_ @_ </c:formatCode>
                <c:ptCount val="7"/>
                <c:pt idx="0">
                  <c:v>672.63749999999982</c:v>
                </c:pt>
                <c:pt idx="1">
                  <c:v>731.885338993098</c:v>
                </c:pt>
                <c:pt idx="2">
                  <c:v>750.8228219216835</c:v>
                </c:pt>
                <c:pt idx="3">
                  <c:v>763.03224935847163</c:v>
                </c:pt>
                <c:pt idx="4">
                  <c:v>759.02263748036285</c:v>
                </c:pt>
                <c:pt idx="5">
                  <c:v>761.52263866052488</c:v>
                </c:pt>
                <c:pt idx="6">
                  <c:v>797.51247461280889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D-425D-8469-929A3E98C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533288"/>
        <c:axId val="612532504"/>
      </c:barChart>
      <c:lineChart>
        <c:grouping val="standard"/>
        <c:varyColors val="0"/>
        <c:ser>
          <c:idx val="0"/>
          <c:order val="1"/>
          <c:tx>
            <c:v>Unge hjorte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'[2]Bestandsudvikling 12-16'!$N$14:$S$14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'Opbygning Kronhjorte'!$D$252:$J$252</c:f>
              <c:numCache>
                <c:formatCode>_ * #,##0_ ;_ * \-#,##0_ ;_ * "-"??_ ;_ @_ </c:formatCode>
                <c:ptCount val="7"/>
                <c:pt idx="0">
                  <c:v>214.98749999999995</c:v>
                </c:pt>
                <c:pt idx="1">
                  <c:v>243.12391949654906</c:v>
                </c:pt>
                <c:pt idx="2">
                  <c:v>236.50516949654906</c:v>
                </c:pt>
                <c:pt idx="3">
                  <c:v>252.38038162561844</c:v>
                </c:pt>
                <c:pt idx="4">
                  <c:v>261.2061134007721</c:v>
                </c:pt>
                <c:pt idx="5">
                  <c:v>252.85980148119447</c:v>
                </c:pt>
                <c:pt idx="6">
                  <c:v>250.80671882780894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1D-425D-8469-929A3E98CBFF}"/>
            </c:ext>
          </c:extLst>
        </c:ser>
        <c:ser>
          <c:idx val="2"/>
          <c:order val="2"/>
          <c:tx>
            <c:v>Mellemaldrende hjorte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'[2]Bestandsudvikling 12-16'!$N$14:$S$14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'Opbygning Kronhjorte'!$D$259:$J$259</c:f>
              <c:numCache>
                <c:formatCode>_ * #,##0_ ;_ * \-#,##0_ ;_ * "-"??_ ;_ @_ </c:formatCode>
                <c:ptCount val="7"/>
                <c:pt idx="0">
                  <c:v>18.900000000000002</c:v>
                </c:pt>
                <c:pt idx="1">
                  <c:v>24.887499999999996</c:v>
                </c:pt>
                <c:pt idx="2">
                  <c:v>28.399999999999984</c:v>
                </c:pt>
                <c:pt idx="3">
                  <c:v>44.799999999999969</c:v>
                </c:pt>
                <c:pt idx="4">
                  <c:v>57.111419496549061</c:v>
                </c:pt>
                <c:pt idx="5">
                  <c:v>80.38016949654903</c:v>
                </c:pt>
                <c:pt idx="6">
                  <c:v>106.50538162561843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1D-425D-8469-929A3E98CBFF}"/>
            </c:ext>
          </c:extLst>
        </c:ser>
        <c:ser>
          <c:idx val="3"/>
          <c:order val="3"/>
          <c:tx>
            <c:v>Voksne hjorte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'[2]Bestandsudvikling 12-16'!$N$14:$S$14</c:f>
              <c:strCache>
                <c:ptCount val="6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</c:strCache>
            </c:strRef>
          </c:cat>
          <c:val>
            <c:numRef>
              <c:f>'Opbygning Kronhjorte'!$D$266:$J$266</c:f>
              <c:numCache>
                <c:formatCode>_ * #,##0_ ;_ * \-#,##0_ ;_ * "-"??_ ;_ @_ 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1.3624999999999998</c:v>
                </c:pt>
                <c:pt idx="3">
                  <c:v>3.0874999999999995</c:v>
                </c:pt>
                <c:pt idx="4">
                  <c:v>4.8999999999999995</c:v>
                </c:pt>
                <c:pt idx="5">
                  <c:v>11.887499999999996</c:v>
                </c:pt>
                <c:pt idx="6">
                  <c:v>17.762499999999982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1D-425D-8469-929A3E98C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530936"/>
        <c:axId val="612531720"/>
      </c:lineChart>
      <c:catAx>
        <c:axId val="61253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1720"/>
        <c:crosses val="autoZero"/>
        <c:auto val="1"/>
        <c:lblAlgn val="ctr"/>
        <c:lblOffset val="100"/>
        <c:noMultiLvlLbl val="0"/>
      </c:catAx>
      <c:valAx>
        <c:axId val="612531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hjorte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0936"/>
        <c:crosses val="autoZero"/>
        <c:crossBetween val="between"/>
      </c:valAx>
      <c:valAx>
        <c:axId val="612532504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dyr i samlet bestand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3288"/>
        <c:crosses val="max"/>
        <c:crossBetween val="between"/>
      </c:valAx>
      <c:catAx>
        <c:axId val="612533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532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Bestandspyramide efter jagtafslutning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'[Fremskrivning af bestande fra 0.xlsx]Opbygning Kronhjorte'!$E$206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Kronhjorte'!$E$207:$E$221</c:f>
              <c:numCache>
                <c:formatCode>_ * #,##0_ ;_ * \-#,##0_ ;_ * "-"??_ ;_ @_ </c:formatCode>
                <c:ptCount val="15"/>
                <c:pt idx="0">
                  <c:v>-120.03928360195411</c:v>
                </c:pt>
                <c:pt idx="1">
                  <c:v>-31.199999999999989</c:v>
                </c:pt>
                <c:pt idx="2">
                  <c:v>-80.292573851926903</c:v>
                </c:pt>
                <c:pt idx="3">
                  <c:v>-63.512750394139978</c:v>
                </c:pt>
                <c:pt idx="4">
                  <c:v>-50.289863816111705</c:v>
                </c:pt>
                <c:pt idx="5">
                  <c:v>-40.083572471749605</c:v>
                </c:pt>
                <c:pt idx="6">
                  <c:v>-31.387313302249748</c:v>
                </c:pt>
                <c:pt idx="7">
                  <c:v>-24.600102374954211</c:v>
                </c:pt>
                <c:pt idx="8">
                  <c:v>-20.436902707728795</c:v>
                </c:pt>
                <c:pt idx="9">
                  <c:v>-16.004981948910348</c:v>
                </c:pt>
                <c:pt idx="10">
                  <c:v>-12.589340863224212</c:v>
                </c:pt>
                <c:pt idx="11">
                  <c:v>-9.9009406043456938</c:v>
                </c:pt>
                <c:pt idx="12">
                  <c:v>-7.6704776261710093</c:v>
                </c:pt>
                <c:pt idx="13">
                  <c:v>-6.0311800384876273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F-4726-BD7C-82EEF552E2FE}"/>
            </c:ext>
          </c:extLst>
        </c:ser>
        <c:ser>
          <c:idx val="0"/>
          <c:order val="1"/>
          <c:tx>
            <c:strRef>
              <c:f>'[Fremskrivning af bestande fra 0.xlsx]Opbygning Kronhjorte'!$D$206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Kronhjorte'!$D$207:$D$221</c:f>
              <c:numCache>
                <c:formatCode>_ * #,##0_ ;_ * \-#,##0_ ;_ * "-"??_ ;_ @_ </c:formatCode>
                <c:ptCount val="15"/>
                <c:pt idx="0">
                  <c:v>-45</c:v>
                </c:pt>
                <c:pt idx="1">
                  <c:v>-64</c:v>
                </c:pt>
                <c:pt idx="2">
                  <c:v>-3.9836447886843565</c:v>
                </c:pt>
                <c:pt idx="3">
                  <c:v>-3.1511287406133399</c:v>
                </c:pt>
                <c:pt idx="4">
                  <c:v>-2.4950869589030065</c:v>
                </c:pt>
                <c:pt idx="5">
                  <c:v>-1.9887108723580291</c:v>
                </c:pt>
                <c:pt idx="6">
                  <c:v>-1.5572536919528541</c:v>
                </c:pt>
                <c:pt idx="7">
                  <c:v>-1.2205122457254021</c:v>
                </c:pt>
                <c:pt idx="8">
                  <c:v>-1.0139587892478454</c:v>
                </c:pt>
                <c:pt idx="9">
                  <c:v>-0.79407297431197987</c:v>
                </c:pt>
                <c:pt idx="10">
                  <c:v>-0.62460897336834575</c:v>
                </c:pt>
                <c:pt idx="11">
                  <c:v>-0.49122638059047002</c:v>
                </c:pt>
                <c:pt idx="12">
                  <c:v>-0.3805639395564448</c:v>
                </c:pt>
                <c:pt idx="13">
                  <c:v>-0.2992316446879198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F-4726-BD7C-82EEF552E2FE}"/>
            </c:ext>
          </c:extLst>
        </c:ser>
        <c:ser>
          <c:idx val="2"/>
          <c:order val="2"/>
          <c:tx>
            <c:strRef>
              <c:f>'[Fremskrivning af bestande fra 0.xlsx]Opbygning Kronhjorte'!$F$206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Kronhjorte'!$F$207:$F$221</c:f>
              <c:numCache>
                <c:formatCode>_ * #,##0_ ;_ * \-#,##0_ ;_ * "-"??_ ;_ @_ </c:formatCode>
                <c:ptCount val="15"/>
                <c:pt idx="0">
                  <c:v>131.03928360195411</c:v>
                </c:pt>
                <c:pt idx="1">
                  <c:v>92</c:v>
                </c:pt>
                <c:pt idx="2">
                  <c:v>19.200000000000003</c:v>
                </c:pt>
                <c:pt idx="3">
                  <c:v>11.64</c:v>
                </c:pt>
                <c:pt idx="4">
                  <c:v>10.200000000000001</c:v>
                </c:pt>
                <c:pt idx="5">
                  <c:v>2.4800000000000004</c:v>
                </c:pt>
                <c:pt idx="6">
                  <c:v>2.2400000000000002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F-4726-BD7C-82EEF552E2FE}"/>
            </c:ext>
          </c:extLst>
        </c:ser>
        <c:ser>
          <c:idx val="3"/>
          <c:order val="3"/>
          <c:tx>
            <c:strRef>
              <c:f>'[Fremskrivning af bestande fra 0.xlsx]Opbygning Kronhjorte'!$G$206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Kronhjorte'!$G$207:$G$221</c:f>
              <c:numCache>
                <c:formatCode>_ * #,##0_ ;_ * \-#,##0_ ;_ * "-"??_ ;_ @_ </c:formatCode>
                <c:ptCount val="15"/>
                <c:pt idx="0">
                  <c:v>34</c:v>
                </c:pt>
                <c:pt idx="1">
                  <c:v>20</c:v>
                </c:pt>
                <c:pt idx="2">
                  <c:v>48</c:v>
                </c:pt>
                <c:pt idx="3">
                  <c:v>13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F-4726-BD7C-82EEF552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875152"/>
        <c:axId val="616871544"/>
      </c:barChart>
      <c:catAx>
        <c:axId val="61687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6871544"/>
        <c:crosses val="autoZero"/>
        <c:auto val="1"/>
        <c:lblAlgn val="ctr"/>
        <c:lblOffset val="100"/>
        <c:noMultiLvlLbl val="0"/>
      </c:catAx>
      <c:valAx>
        <c:axId val="616871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687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Bestandspyramide efter jagtafslutning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'Opbygning Kronhjorte'!$E$206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Kronhjorte'!$E$207:$E$221</c:f>
              <c:numCache>
                <c:formatCode>_ * #,##0_ ;_ * \-#,##0_ ;_ * "-"??_ ;_ @_ </c:formatCode>
                <c:ptCount val="15"/>
                <c:pt idx="0">
                  <c:v>-96.947129475683852</c:v>
                </c:pt>
                <c:pt idx="1">
                  <c:v>-57.909938080422364</c:v>
                </c:pt>
                <c:pt idx="2">
                  <c:v>-64.94965127170272</c:v>
                </c:pt>
                <c:pt idx="3">
                  <c:v>-28.860212129069382</c:v>
                </c:pt>
                <c:pt idx="4">
                  <c:v>-2.6562499999999645</c:v>
                </c:pt>
                <c:pt idx="5">
                  <c:v>-35.093919496549091</c:v>
                </c:pt>
                <c:pt idx="6">
                  <c:v>-7.4099999999999984</c:v>
                </c:pt>
                <c:pt idx="7">
                  <c:v>-48.341073379344941</c:v>
                </c:pt>
                <c:pt idx="8">
                  <c:v>-35.677010441960121</c:v>
                </c:pt>
                <c:pt idx="9">
                  <c:v>-23.05419569860863</c:v>
                </c:pt>
                <c:pt idx="10">
                  <c:v>-13.359862010981567</c:v>
                </c:pt>
                <c:pt idx="11">
                  <c:v>-4.9464469930806558</c:v>
                </c:pt>
                <c:pt idx="12">
                  <c:v>-2.5799887916453379</c:v>
                </c:pt>
                <c:pt idx="13">
                  <c:v>-0.65219639033298415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7-4070-AA3E-CC6D90BD314A}"/>
            </c:ext>
          </c:extLst>
        </c:ser>
        <c:ser>
          <c:idx val="0"/>
          <c:order val="1"/>
          <c:tx>
            <c:strRef>
              <c:f>'Opbygning Kronhjorte'!$D$206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Kronhjorte'!$D$207:$D$221</c:f>
              <c:numCache>
                <c:formatCode>_ * #,##0_ ;_ * \-#,##0_ ;_ * "-"??_ ;_ @_ </c:formatCode>
                <c:ptCount val="15"/>
                <c:pt idx="0">
                  <c:v>-49</c:v>
                </c:pt>
                <c:pt idx="1">
                  <c:v>-21</c:v>
                </c:pt>
                <c:pt idx="2">
                  <c:v>-14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-11.9</c:v>
                </c:pt>
                <c:pt idx="8">
                  <c:v>-9.1</c:v>
                </c:pt>
                <c:pt idx="9">
                  <c:v>-9.1</c:v>
                </c:pt>
                <c:pt idx="10">
                  <c:v>-9.1</c:v>
                </c:pt>
                <c:pt idx="11">
                  <c:v>-9.1</c:v>
                </c:pt>
                <c:pt idx="12">
                  <c:v>-4.9000000000000004</c:v>
                </c:pt>
                <c:pt idx="13">
                  <c:v>-2.8000000000000003</c:v>
                </c:pt>
                <c:pt idx="14">
                  <c:v>9.5577000916393651E-2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7-4070-AA3E-CC6D90BD314A}"/>
            </c:ext>
          </c:extLst>
        </c:ser>
        <c:ser>
          <c:idx val="2"/>
          <c:order val="2"/>
          <c:tx>
            <c:strRef>
              <c:f>'Opbygning Kronhjorte'!$F$206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Kronhjorte'!$F$207:$F$221</c:f>
              <c:numCache>
                <c:formatCode>_ * #,##0_ ;_ * \-#,##0_ ;_ * "-"??_ ;_ @_ </c:formatCode>
                <c:ptCount val="15"/>
                <c:pt idx="0">
                  <c:v>108.94712947568385</c:v>
                </c:pt>
                <c:pt idx="1">
                  <c:v>84.909938080422364</c:v>
                </c:pt>
                <c:pt idx="2">
                  <c:v>56.94965127170272</c:v>
                </c:pt>
                <c:pt idx="3">
                  <c:v>47.000212129069382</c:v>
                </c:pt>
                <c:pt idx="4">
                  <c:v>28.256249999999966</c:v>
                </c:pt>
                <c:pt idx="5">
                  <c:v>18.123919496549092</c:v>
                </c:pt>
                <c:pt idx="6">
                  <c:v>13.124999999999986</c:v>
                </c:pt>
                <c:pt idx="7">
                  <c:v>7.8749999999999858</c:v>
                </c:pt>
                <c:pt idx="8">
                  <c:v>5.9874999999999972</c:v>
                </c:pt>
                <c:pt idx="9">
                  <c:v>2.8125</c:v>
                </c:pt>
                <c:pt idx="10">
                  <c:v>0.72499999999999964</c:v>
                </c:pt>
                <c:pt idx="11">
                  <c:v>0.36249999999999982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7-4070-AA3E-CC6D90BD314A}"/>
            </c:ext>
          </c:extLst>
        </c:ser>
        <c:ser>
          <c:idx val="3"/>
          <c:order val="3"/>
          <c:tx>
            <c:strRef>
              <c:f>'Opbygning Kronhjorte'!$G$206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Kronhjorte'!$G$207:$G$221</c:f>
              <c:numCache>
                <c:formatCode>_ * #,##0_ ;_ * \-#,##0_ ;_ * "-"??_ ;_ @_ </c:formatCode>
                <c:ptCount val="15"/>
                <c:pt idx="0">
                  <c:v>37</c:v>
                </c:pt>
                <c:pt idx="1">
                  <c:v>14</c:v>
                </c:pt>
                <c:pt idx="2">
                  <c:v>28</c:v>
                </c:pt>
                <c:pt idx="3">
                  <c:v>22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87-4070-AA3E-CC6D90BD3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529368"/>
        <c:axId val="612530152"/>
      </c:barChart>
      <c:catAx>
        <c:axId val="61252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0152"/>
        <c:crosses val="autoZero"/>
        <c:auto val="1"/>
        <c:lblAlgn val="ctr"/>
        <c:lblOffset val="100"/>
        <c:noMultiLvlLbl val="0"/>
      </c:catAx>
      <c:valAx>
        <c:axId val="612530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2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Årlig afskydning af kronvildt i Danmark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vildtudbytte_Total_Krondyr!$A$60:$A$77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vildtudbytte_Total_Krondyr!$B$60:$B$77</c:f>
              <c:numCache>
                <c:formatCode>_ * #,##0_ ;_ * \-#,##0_ ;_ * "-"??_ ;_ @_ </c:formatCode>
                <c:ptCount val="18"/>
                <c:pt idx="0">
                  <c:v>3392</c:v>
                </c:pt>
                <c:pt idx="1">
                  <c:v>3387</c:v>
                </c:pt>
                <c:pt idx="2">
                  <c:v>3338</c:v>
                </c:pt>
                <c:pt idx="3">
                  <c:v>3531</c:v>
                </c:pt>
                <c:pt idx="4">
                  <c:v>3672</c:v>
                </c:pt>
                <c:pt idx="5">
                  <c:v>4254</c:v>
                </c:pt>
                <c:pt idx="6">
                  <c:v>3994</c:v>
                </c:pt>
                <c:pt idx="7">
                  <c:v>4161</c:v>
                </c:pt>
                <c:pt idx="8">
                  <c:v>4408</c:v>
                </c:pt>
                <c:pt idx="9">
                  <c:v>5042</c:v>
                </c:pt>
                <c:pt idx="10">
                  <c:v>6928</c:v>
                </c:pt>
                <c:pt idx="11">
                  <c:v>7327</c:v>
                </c:pt>
                <c:pt idx="12">
                  <c:v>7818</c:v>
                </c:pt>
                <c:pt idx="13">
                  <c:v>9484</c:v>
                </c:pt>
                <c:pt idx="14">
                  <c:v>9668</c:v>
                </c:pt>
                <c:pt idx="15">
                  <c:v>9538</c:v>
                </c:pt>
                <c:pt idx="16">
                  <c:v>9789</c:v>
                </c:pt>
                <c:pt idx="17">
                  <c:v>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1-4248-A66D-4405C7603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041416"/>
        <c:axId val="312038136"/>
      </c:barChart>
      <c:catAx>
        <c:axId val="312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2038136"/>
        <c:crosses val="autoZero"/>
        <c:auto val="1"/>
        <c:lblAlgn val="ctr"/>
        <c:lblOffset val="100"/>
        <c:noMultiLvlLbl val="0"/>
      </c:catAx>
      <c:valAx>
        <c:axId val="31203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2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C9EF4-F7FB-4493-B8C9-2E6BA027BC8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33FF90F-8B05-4183-AFC4-03ACB6EE94D9}">
      <dgm:prSet phldrT="[Text]" custT="1"/>
      <dgm:spPr/>
      <dgm:t>
        <a:bodyPr anchor="b"/>
        <a:lstStyle/>
        <a:p>
          <a:r>
            <a:rPr lang="da-DK" sz="1200" dirty="0"/>
            <a:t>Folke-</a:t>
          </a:r>
        </a:p>
        <a:p>
          <a:r>
            <a:rPr lang="da-DK" sz="1200" dirty="0"/>
            <a:t>tinget</a:t>
          </a:r>
        </a:p>
      </dgm:t>
    </dgm:pt>
    <dgm:pt modelId="{D42B175C-866D-41E0-ACFF-76CEF8D63B71}" type="parTrans" cxnId="{782EE400-47E2-4476-A45E-06306AC3298B}">
      <dgm:prSet/>
      <dgm:spPr/>
      <dgm:t>
        <a:bodyPr/>
        <a:lstStyle/>
        <a:p>
          <a:endParaRPr lang="da-DK" sz="1050"/>
        </a:p>
      </dgm:t>
    </dgm:pt>
    <dgm:pt modelId="{0C8F637B-A444-49B1-BCA6-AF9FECF87BD7}" type="sibTrans" cxnId="{782EE400-47E2-4476-A45E-06306AC3298B}">
      <dgm:prSet/>
      <dgm:spPr/>
      <dgm:t>
        <a:bodyPr/>
        <a:lstStyle/>
        <a:p>
          <a:endParaRPr lang="da-DK" sz="1050"/>
        </a:p>
      </dgm:t>
    </dgm:pt>
    <dgm:pt modelId="{3543B737-4DF0-44BC-8D70-2042DFF74CA4}">
      <dgm:prSet phldrT="[Text]" custT="1"/>
      <dgm:spPr/>
      <dgm:t>
        <a:bodyPr/>
        <a:lstStyle/>
        <a:p>
          <a:r>
            <a:rPr lang="da-DK" sz="1200" dirty="0" err="1"/>
            <a:t>Miljø-ministeren</a:t>
          </a:r>
          <a:endParaRPr lang="da-DK" sz="1200" dirty="0"/>
        </a:p>
      </dgm:t>
    </dgm:pt>
    <dgm:pt modelId="{EB77E5D4-9F14-4C89-B00B-3AFAF9EADCA4}" type="parTrans" cxnId="{F4D248A1-0EC1-471C-9ADE-DE40F05B417E}">
      <dgm:prSet/>
      <dgm:spPr/>
      <dgm:t>
        <a:bodyPr/>
        <a:lstStyle/>
        <a:p>
          <a:endParaRPr lang="da-DK" sz="1050"/>
        </a:p>
      </dgm:t>
    </dgm:pt>
    <dgm:pt modelId="{83B75DD9-C653-4A42-9884-80B53F35FF79}" type="sibTrans" cxnId="{F4D248A1-0EC1-471C-9ADE-DE40F05B417E}">
      <dgm:prSet/>
      <dgm:spPr/>
      <dgm:t>
        <a:bodyPr/>
        <a:lstStyle/>
        <a:p>
          <a:endParaRPr lang="da-DK" sz="1050"/>
        </a:p>
      </dgm:t>
    </dgm:pt>
    <dgm:pt modelId="{66C449F0-E459-4BD1-8C1D-13CD15B06FA9}">
      <dgm:prSet phldrT="[Text]" custT="1"/>
      <dgm:spPr/>
      <dgm:t>
        <a:bodyPr/>
        <a:lstStyle/>
        <a:p>
          <a:r>
            <a:rPr lang="da-DK" sz="1200" dirty="0"/>
            <a:t>Vildtforvaltnings-rådet</a:t>
          </a:r>
        </a:p>
      </dgm:t>
    </dgm:pt>
    <dgm:pt modelId="{0FE013CD-85E6-4243-9718-2C5220D84175}" type="parTrans" cxnId="{0A46F37F-65D6-4553-9C61-017F5528FB81}">
      <dgm:prSet/>
      <dgm:spPr/>
      <dgm:t>
        <a:bodyPr/>
        <a:lstStyle/>
        <a:p>
          <a:endParaRPr lang="da-DK" sz="1050"/>
        </a:p>
      </dgm:t>
    </dgm:pt>
    <dgm:pt modelId="{5B50A7BE-D0A1-4539-9EDE-F638110A9549}" type="sibTrans" cxnId="{0A46F37F-65D6-4553-9C61-017F5528FB81}">
      <dgm:prSet/>
      <dgm:spPr/>
      <dgm:t>
        <a:bodyPr/>
        <a:lstStyle/>
        <a:p>
          <a:endParaRPr lang="da-DK" sz="1050"/>
        </a:p>
      </dgm:t>
    </dgm:pt>
    <dgm:pt modelId="{A5A090C9-43DA-476C-9F71-5BC39B366312}">
      <dgm:prSet phldrT="[Text]" custT="1"/>
      <dgm:spPr/>
      <dgm:t>
        <a:bodyPr/>
        <a:lstStyle/>
        <a:p>
          <a:r>
            <a:rPr lang="da-DK" sz="1200" dirty="0"/>
            <a:t>Den Nationale Hjortevildtgruppe</a:t>
          </a:r>
        </a:p>
      </dgm:t>
    </dgm:pt>
    <dgm:pt modelId="{40D6AB15-BCE3-4162-8D70-47312135DC9C}" type="parTrans" cxnId="{C87594F9-0C0B-48AE-94FF-29485DD3B72E}">
      <dgm:prSet/>
      <dgm:spPr/>
      <dgm:t>
        <a:bodyPr/>
        <a:lstStyle/>
        <a:p>
          <a:endParaRPr lang="da-DK" sz="1050"/>
        </a:p>
      </dgm:t>
    </dgm:pt>
    <dgm:pt modelId="{A420CD73-F938-4678-8EBF-B28C13CB6417}" type="sibTrans" cxnId="{C87594F9-0C0B-48AE-94FF-29485DD3B72E}">
      <dgm:prSet/>
      <dgm:spPr/>
      <dgm:t>
        <a:bodyPr/>
        <a:lstStyle/>
        <a:p>
          <a:endParaRPr lang="da-DK" sz="1050"/>
        </a:p>
      </dgm:t>
    </dgm:pt>
    <dgm:pt modelId="{26505675-AEDD-44DE-B48B-04C24A7AEB24}">
      <dgm:prSet phldrT="[Text]" custT="1"/>
      <dgm:spPr/>
      <dgm:t>
        <a:bodyPr/>
        <a:lstStyle/>
        <a:p>
          <a:r>
            <a:rPr lang="da-DK" sz="1200" dirty="0"/>
            <a:t>De Regionale Hjortevildtgrupper</a:t>
          </a:r>
        </a:p>
      </dgm:t>
    </dgm:pt>
    <dgm:pt modelId="{8FBE8625-B245-47D7-A69B-518C8B2DA04F}" type="parTrans" cxnId="{63BDC3DB-AA28-47AB-8F59-C7B212112DC9}">
      <dgm:prSet/>
      <dgm:spPr/>
      <dgm:t>
        <a:bodyPr/>
        <a:lstStyle/>
        <a:p>
          <a:endParaRPr lang="da-DK" sz="1050"/>
        </a:p>
      </dgm:t>
    </dgm:pt>
    <dgm:pt modelId="{A960C0CC-BA4B-47FC-B8E5-807E9E769511}" type="sibTrans" cxnId="{63BDC3DB-AA28-47AB-8F59-C7B212112DC9}">
      <dgm:prSet/>
      <dgm:spPr/>
      <dgm:t>
        <a:bodyPr/>
        <a:lstStyle/>
        <a:p>
          <a:endParaRPr lang="da-DK" sz="1050"/>
        </a:p>
      </dgm:t>
    </dgm:pt>
    <dgm:pt modelId="{4FDB55C5-2D90-4B19-B569-22276D7C02EA}">
      <dgm:prSet phldrT="[Text]" custT="1"/>
      <dgm:spPr/>
      <dgm:t>
        <a:bodyPr/>
        <a:lstStyle/>
        <a:p>
          <a:r>
            <a:rPr lang="da-DK" sz="1200" dirty="0"/>
            <a:t>Græsrødder: Frivillige </a:t>
          </a:r>
          <a:r>
            <a:rPr lang="da-DK" sz="1200" dirty="0" err="1"/>
            <a:t>laug</a:t>
          </a:r>
          <a:r>
            <a:rPr lang="da-DK" sz="1200" dirty="0"/>
            <a:t>, Jægerråd, m.m.</a:t>
          </a:r>
        </a:p>
      </dgm:t>
    </dgm:pt>
    <dgm:pt modelId="{6C227325-0A20-4F21-BB27-86CEA4A01F7A}" type="parTrans" cxnId="{746E0473-A8A4-4200-A0BB-552262B99AAD}">
      <dgm:prSet/>
      <dgm:spPr/>
      <dgm:t>
        <a:bodyPr/>
        <a:lstStyle/>
        <a:p>
          <a:endParaRPr lang="da-DK" sz="1050"/>
        </a:p>
      </dgm:t>
    </dgm:pt>
    <dgm:pt modelId="{9033FCFC-10ED-4D0B-8AE3-BDC43F837C99}" type="sibTrans" cxnId="{746E0473-A8A4-4200-A0BB-552262B99AAD}">
      <dgm:prSet/>
      <dgm:spPr/>
      <dgm:t>
        <a:bodyPr/>
        <a:lstStyle/>
        <a:p>
          <a:endParaRPr lang="da-DK" sz="1050"/>
        </a:p>
      </dgm:t>
    </dgm:pt>
    <dgm:pt modelId="{0D7D0410-3C90-4B9E-96E6-6095D2DA1426}" type="pres">
      <dgm:prSet presAssocID="{3A9C9EF4-F7FB-4493-B8C9-2E6BA027BC87}" presName="Name0" presStyleCnt="0">
        <dgm:presLayoutVars>
          <dgm:dir/>
          <dgm:animLvl val="lvl"/>
          <dgm:resizeHandles val="exact"/>
        </dgm:presLayoutVars>
      </dgm:prSet>
      <dgm:spPr/>
    </dgm:pt>
    <dgm:pt modelId="{87ACD0C5-63C3-487E-B115-086E5016240F}" type="pres">
      <dgm:prSet presAssocID="{833FF90F-8B05-4183-AFC4-03ACB6EE94D9}" presName="Name8" presStyleCnt="0"/>
      <dgm:spPr/>
    </dgm:pt>
    <dgm:pt modelId="{8709C3B8-189E-46E4-A0E7-4DFDCB6253B5}" type="pres">
      <dgm:prSet presAssocID="{833FF90F-8B05-4183-AFC4-03ACB6EE94D9}" presName="level" presStyleLbl="node1" presStyleIdx="0" presStyleCnt="6">
        <dgm:presLayoutVars>
          <dgm:chMax val="1"/>
          <dgm:bulletEnabled val="1"/>
        </dgm:presLayoutVars>
      </dgm:prSet>
      <dgm:spPr/>
    </dgm:pt>
    <dgm:pt modelId="{92BC4ADE-D028-4D44-B926-EB6193FA90D4}" type="pres">
      <dgm:prSet presAssocID="{833FF90F-8B05-4183-AFC4-03ACB6EE94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108675-8A23-46A2-9F81-010B5B1C383F}" type="pres">
      <dgm:prSet presAssocID="{3543B737-4DF0-44BC-8D70-2042DFF74CA4}" presName="Name8" presStyleCnt="0"/>
      <dgm:spPr/>
    </dgm:pt>
    <dgm:pt modelId="{0999E275-30C1-446D-86EE-AAB3CF8ABB21}" type="pres">
      <dgm:prSet presAssocID="{3543B737-4DF0-44BC-8D70-2042DFF74CA4}" presName="level" presStyleLbl="node1" presStyleIdx="1" presStyleCnt="6">
        <dgm:presLayoutVars>
          <dgm:chMax val="1"/>
          <dgm:bulletEnabled val="1"/>
        </dgm:presLayoutVars>
      </dgm:prSet>
      <dgm:spPr/>
    </dgm:pt>
    <dgm:pt modelId="{EF5454B3-12C1-49BF-800B-DC76E4066CAC}" type="pres">
      <dgm:prSet presAssocID="{3543B737-4DF0-44BC-8D70-2042DFF74C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B089A0-C326-4E37-9169-4E583930F7BA}" type="pres">
      <dgm:prSet presAssocID="{66C449F0-E459-4BD1-8C1D-13CD15B06FA9}" presName="Name8" presStyleCnt="0"/>
      <dgm:spPr/>
    </dgm:pt>
    <dgm:pt modelId="{425205C5-B954-4FF5-9FDC-D8676AE0C88C}" type="pres">
      <dgm:prSet presAssocID="{66C449F0-E459-4BD1-8C1D-13CD15B06FA9}" presName="level" presStyleLbl="node1" presStyleIdx="2" presStyleCnt="6">
        <dgm:presLayoutVars>
          <dgm:chMax val="1"/>
          <dgm:bulletEnabled val="1"/>
        </dgm:presLayoutVars>
      </dgm:prSet>
      <dgm:spPr/>
    </dgm:pt>
    <dgm:pt modelId="{0D8664F2-8CBF-4180-A461-4832A5647CD6}" type="pres">
      <dgm:prSet presAssocID="{66C449F0-E459-4BD1-8C1D-13CD15B06FA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0975DD-63FA-49A6-9F33-B23CAF07F497}" type="pres">
      <dgm:prSet presAssocID="{A5A090C9-43DA-476C-9F71-5BC39B366312}" presName="Name8" presStyleCnt="0"/>
      <dgm:spPr/>
    </dgm:pt>
    <dgm:pt modelId="{3989A44A-E919-4C2D-BC80-8535F314D5DA}" type="pres">
      <dgm:prSet presAssocID="{A5A090C9-43DA-476C-9F71-5BC39B366312}" presName="level" presStyleLbl="node1" presStyleIdx="3" presStyleCnt="6">
        <dgm:presLayoutVars>
          <dgm:chMax val="1"/>
          <dgm:bulletEnabled val="1"/>
        </dgm:presLayoutVars>
      </dgm:prSet>
      <dgm:spPr/>
    </dgm:pt>
    <dgm:pt modelId="{3F9FD6CE-B9DE-4113-AC9F-E17406A0669C}" type="pres">
      <dgm:prSet presAssocID="{A5A090C9-43DA-476C-9F71-5BC39B3663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17C8BB-251A-46F4-83C7-28384D02DFEB}" type="pres">
      <dgm:prSet presAssocID="{26505675-AEDD-44DE-B48B-04C24A7AEB24}" presName="Name8" presStyleCnt="0"/>
      <dgm:spPr/>
    </dgm:pt>
    <dgm:pt modelId="{059EF37F-9C50-490F-8976-379F1A1B3823}" type="pres">
      <dgm:prSet presAssocID="{26505675-AEDD-44DE-B48B-04C24A7AEB24}" presName="level" presStyleLbl="node1" presStyleIdx="4" presStyleCnt="6">
        <dgm:presLayoutVars>
          <dgm:chMax val="1"/>
          <dgm:bulletEnabled val="1"/>
        </dgm:presLayoutVars>
      </dgm:prSet>
      <dgm:spPr/>
    </dgm:pt>
    <dgm:pt modelId="{4EF97464-8F88-43BC-9C38-AE225D91D8FB}" type="pres">
      <dgm:prSet presAssocID="{26505675-AEDD-44DE-B48B-04C24A7AEB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6E3BED-43C9-4227-8D83-05B81171EE89}" type="pres">
      <dgm:prSet presAssocID="{4FDB55C5-2D90-4B19-B569-22276D7C02EA}" presName="Name8" presStyleCnt="0"/>
      <dgm:spPr/>
    </dgm:pt>
    <dgm:pt modelId="{51F6D72F-3F9E-4E53-A8EC-A98F96248EC3}" type="pres">
      <dgm:prSet presAssocID="{4FDB55C5-2D90-4B19-B569-22276D7C02EA}" presName="level" presStyleLbl="node1" presStyleIdx="5" presStyleCnt="6">
        <dgm:presLayoutVars>
          <dgm:chMax val="1"/>
          <dgm:bulletEnabled val="1"/>
        </dgm:presLayoutVars>
      </dgm:prSet>
      <dgm:spPr/>
    </dgm:pt>
    <dgm:pt modelId="{024A8448-E63B-4465-BBA1-82FA31B4FC2F}" type="pres">
      <dgm:prSet presAssocID="{4FDB55C5-2D90-4B19-B569-22276D7C02E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82EE400-47E2-4476-A45E-06306AC3298B}" srcId="{3A9C9EF4-F7FB-4493-B8C9-2E6BA027BC87}" destId="{833FF90F-8B05-4183-AFC4-03ACB6EE94D9}" srcOrd="0" destOrd="0" parTransId="{D42B175C-866D-41E0-ACFF-76CEF8D63B71}" sibTransId="{0C8F637B-A444-49B1-BCA6-AF9FECF87BD7}"/>
    <dgm:cxn modelId="{72DC3210-5A81-44F7-AB17-8799D1B1F6CF}" type="presOf" srcId="{A5A090C9-43DA-476C-9F71-5BC39B366312}" destId="{3989A44A-E919-4C2D-BC80-8535F314D5DA}" srcOrd="0" destOrd="0" presId="urn:microsoft.com/office/officeart/2005/8/layout/pyramid1"/>
    <dgm:cxn modelId="{FB61372B-AAAF-4AE4-A197-928675528270}" type="presOf" srcId="{3A9C9EF4-F7FB-4493-B8C9-2E6BA027BC87}" destId="{0D7D0410-3C90-4B9E-96E6-6095D2DA1426}" srcOrd="0" destOrd="0" presId="urn:microsoft.com/office/officeart/2005/8/layout/pyramid1"/>
    <dgm:cxn modelId="{5EF25A34-187F-4F29-897F-C11F442946E5}" type="presOf" srcId="{66C449F0-E459-4BD1-8C1D-13CD15B06FA9}" destId="{0D8664F2-8CBF-4180-A461-4832A5647CD6}" srcOrd="1" destOrd="0" presId="urn:microsoft.com/office/officeart/2005/8/layout/pyramid1"/>
    <dgm:cxn modelId="{D7EEB63C-7ECD-452E-9C04-1CBACD26B7B4}" type="presOf" srcId="{3543B737-4DF0-44BC-8D70-2042DFF74CA4}" destId="{EF5454B3-12C1-49BF-800B-DC76E4066CAC}" srcOrd="1" destOrd="0" presId="urn:microsoft.com/office/officeart/2005/8/layout/pyramid1"/>
    <dgm:cxn modelId="{1407885B-3FC2-4398-9231-0132ED10F491}" type="presOf" srcId="{3543B737-4DF0-44BC-8D70-2042DFF74CA4}" destId="{0999E275-30C1-446D-86EE-AAB3CF8ABB21}" srcOrd="0" destOrd="0" presId="urn:microsoft.com/office/officeart/2005/8/layout/pyramid1"/>
    <dgm:cxn modelId="{C041D241-1F8E-46E3-9801-D39C313CF57F}" type="presOf" srcId="{A5A090C9-43DA-476C-9F71-5BC39B366312}" destId="{3F9FD6CE-B9DE-4113-AC9F-E17406A0669C}" srcOrd="1" destOrd="0" presId="urn:microsoft.com/office/officeart/2005/8/layout/pyramid1"/>
    <dgm:cxn modelId="{8D2D9642-F467-4399-9745-6C79C2D30310}" type="presOf" srcId="{66C449F0-E459-4BD1-8C1D-13CD15B06FA9}" destId="{425205C5-B954-4FF5-9FDC-D8676AE0C88C}" srcOrd="0" destOrd="0" presId="urn:microsoft.com/office/officeart/2005/8/layout/pyramid1"/>
    <dgm:cxn modelId="{57703E46-2142-4E4D-BE3B-F79370ABA47C}" type="presOf" srcId="{26505675-AEDD-44DE-B48B-04C24A7AEB24}" destId="{059EF37F-9C50-490F-8976-379F1A1B3823}" srcOrd="0" destOrd="0" presId="urn:microsoft.com/office/officeart/2005/8/layout/pyramid1"/>
    <dgm:cxn modelId="{3F502848-B8AE-4359-8517-29C66A0E960B}" type="presOf" srcId="{26505675-AEDD-44DE-B48B-04C24A7AEB24}" destId="{4EF97464-8F88-43BC-9C38-AE225D91D8FB}" srcOrd="1" destOrd="0" presId="urn:microsoft.com/office/officeart/2005/8/layout/pyramid1"/>
    <dgm:cxn modelId="{746E0473-A8A4-4200-A0BB-552262B99AAD}" srcId="{3A9C9EF4-F7FB-4493-B8C9-2E6BA027BC87}" destId="{4FDB55C5-2D90-4B19-B569-22276D7C02EA}" srcOrd="5" destOrd="0" parTransId="{6C227325-0A20-4F21-BB27-86CEA4A01F7A}" sibTransId="{9033FCFC-10ED-4D0B-8AE3-BDC43F837C99}"/>
    <dgm:cxn modelId="{DEC3247B-F7FB-49CA-8EDF-B89CCD7DD7CA}" type="presOf" srcId="{4FDB55C5-2D90-4B19-B569-22276D7C02EA}" destId="{51F6D72F-3F9E-4E53-A8EC-A98F96248EC3}" srcOrd="0" destOrd="0" presId="urn:microsoft.com/office/officeart/2005/8/layout/pyramid1"/>
    <dgm:cxn modelId="{0A46F37F-65D6-4553-9C61-017F5528FB81}" srcId="{3A9C9EF4-F7FB-4493-B8C9-2E6BA027BC87}" destId="{66C449F0-E459-4BD1-8C1D-13CD15B06FA9}" srcOrd="2" destOrd="0" parTransId="{0FE013CD-85E6-4243-9718-2C5220D84175}" sibTransId="{5B50A7BE-D0A1-4539-9EDE-F638110A9549}"/>
    <dgm:cxn modelId="{F4D248A1-0EC1-471C-9ADE-DE40F05B417E}" srcId="{3A9C9EF4-F7FB-4493-B8C9-2E6BA027BC87}" destId="{3543B737-4DF0-44BC-8D70-2042DFF74CA4}" srcOrd="1" destOrd="0" parTransId="{EB77E5D4-9F14-4C89-B00B-3AFAF9EADCA4}" sibTransId="{83B75DD9-C653-4A42-9884-80B53F35FF79}"/>
    <dgm:cxn modelId="{D9B242B7-213A-4701-8256-971BE1BF9A0F}" type="presOf" srcId="{833FF90F-8B05-4183-AFC4-03ACB6EE94D9}" destId="{8709C3B8-189E-46E4-A0E7-4DFDCB6253B5}" srcOrd="0" destOrd="0" presId="urn:microsoft.com/office/officeart/2005/8/layout/pyramid1"/>
    <dgm:cxn modelId="{63BDC3DB-AA28-47AB-8F59-C7B212112DC9}" srcId="{3A9C9EF4-F7FB-4493-B8C9-2E6BA027BC87}" destId="{26505675-AEDD-44DE-B48B-04C24A7AEB24}" srcOrd="4" destOrd="0" parTransId="{8FBE8625-B245-47D7-A69B-518C8B2DA04F}" sibTransId="{A960C0CC-BA4B-47FC-B8E5-807E9E769511}"/>
    <dgm:cxn modelId="{618FD7E6-D414-4F04-91CE-7AD3F9F0ABC4}" type="presOf" srcId="{4FDB55C5-2D90-4B19-B569-22276D7C02EA}" destId="{024A8448-E63B-4465-BBA1-82FA31B4FC2F}" srcOrd="1" destOrd="0" presId="urn:microsoft.com/office/officeart/2005/8/layout/pyramid1"/>
    <dgm:cxn modelId="{72DA84F4-A447-4B59-A78E-D6DF15CEB462}" type="presOf" srcId="{833FF90F-8B05-4183-AFC4-03ACB6EE94D9}" destId="{92BC4ADE-D028-4D44-B926-EB6193FA90D4}" srcOrd="1" destOrd="0" presId="urn:microsoft.com/office/officeart/2005/8/layout/pyramid1"/>
    <dgm:cxn modelId="{C87594F9-0C0B-48AE-94FF-29485DD3B72E}" srcId="{3A9C9EF4-F7FB-4493-B8C9-2E6BA027BC87}" destId="{A5A090C9-43DA-476C-9F71-5BC39B366312}" srcOrd="3" destOrd="0" parTransId="{40D6AB15-BCE3-4162-8D70-47312135DC9C}" sibTransId="{A420CD73-F938-4678-8EBF-B28C13CB6417}"/>
    <dgm:cxn modelId="{161FBB7A-1C2E-43AD-9625-19C9CD0A6D29}" type="presParOf" srcId="{0D7D0410-3C90-4B9E-96E6-6095D2DA1426}" destId="{87ACD0C5-63C3-487E-B115-086E5016240F}" srcOrd="0" destOrd="0" presId="urn:microsoft.com/office/officeart/2005/8/layout/pyramid1"/>
    <dgm:cxn modelId="{12CBB233-689C-496E-80F0-63BE05A54410}" type="presParOf" srcId="{87ACD0C5-63C3-487E-B115-086E5016240F}" destId="{8709C3B8-189E-46E4-A0E7-4DFDCB6253B5}" srcOrd="0" destOrd="0" presId="urn:microsoft.com/office/officeart/2005/8/layout/pyramid1"/>
    <dgm:cxn modelId="{5C8C573C-13A7-44B2-8799-E3C709008E31}" type="presParOf" srcId="{87ACD0C5-63C3-487E-B115-086E5016240F}" destId="{92BC4ADE-D028-4D44-B926-EB6193FA90D4}" srcOrd="1" destOrd="0" presId="urn:microsoft.com/office/officeart/2005/8/layout/pyramid1"/>
    <dgm:cxn modelId="{4F2D907C-09B7-4783-941D-DE4940701B33}" type="presParOf" srcId="{0D7D0410-3C90-4B9E-96E6-6095D2DA1426}" destId="{BC108675-8A23-46A2-9F81-010B5B1C383F}" srcOrd="1" destOrd="0" presId="urn:microsoft.com/office/officeart/2005/8/layout/pyramid1"/>
    <dgm:cxn modelId="{8AA24A8E-2248-40F6-8F4F-4B1B357931A4}" type="presParOf" srcId="{BC108675-8A23-46A2-9F81-010B5B1C383F}" destId="{0999E275-30C1-446D-86EE-AAB3CF8ABB21}" srcOrd="0" destOrd="0" presId="urn:microsoft.com/office/officeart/2005/8/layout/pyramid1"/>
    <dgm:cxn modelId="{849BA855-358D-47EB-B553-9B4FAB219FAF}" type="presParOf" srcId="{BC108675-8A23-46A2-9F81-010B5B1C383F}" destId="{EF5454B3-12C1-49BF-800B-DC76E4066CAC}" srcOrd="1" destOrd="0" presId="urn:microsoft.com/office/officeart/2005/8/layout/pyramid1"/>
    <dgm:cxn modelId="{68CD25A9-7BFF-46A7-A565-2DA2F35017B9}" type="presParOf" srcId="{0D7D0410-3C90-4B9E-96E6-6095D2DA1426}" destId="{CDB089A0-C326-4E37-9169-4E583930F7BA}" srcOrd="2" destOrd="0" presId="urn:microsoft.com/office/officeart/2005/8/layout/pyramid1"/>
    <dgm:cxn modelId="{20F6C8C3-25DB-4792-8BF0-9755515D2DE0}" type="presParOf" srcId="{CDB089A0-C326-4E37-9169-4E583930F7BA}" destId="{425205C5-B954-4FF5-9FDC-D8676AE0C88C}" srcOrd="0" destOrd="0" presId="urn:microsoft.com/office/officeart/2005/8/layout/pyramid1"/>
    <dgm:cxn modelId="{99697891-2E63-4595-9236-D474C901194C}" type="presParOf" srcId="{CDB089A0-C326-4E37-9169-4E583930F7BA}" destId="{0D8664F2-8CBF-4180-A461-4832A5647CD6}" srcOrd="1" destOrd="0" presId="urn:microsoft.com/office/officeart/2005/8/layout/pyramid1"/>
    <dgm:cxn modelId="{60496410-EBFB-49B9-AC49-E6CD78E1C3F8}" type="presParOf" srcId="{0D7D0410-3C90-4B9E-96E6-6095D2DA1426}" destId="{560975DD-63FA-49A6-9F33-B23CAF07F497}" srcOrd="3" destOrd="0" presId="urn:microsoft.com/office/officeart/2005/8/layout/pyramid1"/>
    <dgm:cxn modelId="{81978689-30BC-44F8-A1BD-985AA35C3061}" type="presParOf" srcId="{560975DD-63FA-49A6-9F33-B23CAF07F497}" destId="{3989A44A-E919-4C2D-BC80-8535F314D5DA}" srcOrd="0" destOrd="0" presId="urn:microsoft.com/office/officeart/2005/8/layout/pyramid1"/>
    <dgm:cxn modelId="{03A86005-44CA-4B96-A6CC-BC7088AF9F67}" type="presParOf" srcId="{560975DD-63FA-49A6-9F33-B23CAF07F497}" destId="{3F9FD6CE-B9DE-4113-AC9F-E17406A0669C}" srcOrd="1" destOrd="0" presId="urn:microsoft.com/office/officeart/2005/8/layout/pyramid1"/>
    <dgm:cxn modelId="{B1D246DA-7456-4D4C-89DE-B66E733A7BB8}" type="presParOf" srcId="{0D7D0410-3C90-4B9E-96E6-6095D2DA1426}" destId="{3117C8BB-251A-46F4-83C7-28384D02DFEB}" srcOrd="4" destOrd="0" presId="urn:microsoft.com/office/officeart/2005/8/layout/pyramid1"/>
    <dgm:cxn modelId="{D650A1C4-D2EE-4490-AC4F-A3747AD34550}" type="presParOf" srcId="{3117C8BB-251A-46F4-83C7-28384D02DFEB}" destId="{059EF37F-9C50-490F-8976-379F1A1B3823}" srcOrd="0" destOrd="0" presId="urn:microsoft.com/office/officeart/2005/8/layout/pyramid1"/>
    <dgm:cxn modelId="{CEF354A3-FCB0-4B39-82B7-41D4778CD42C}" type="presParOf" srcId="{3117C8BB-251A-46F4-83C7-28384D02DFEB}" destId="{4EF97464-8F88-43BC-9C38-AE225D91D8FB}" srcOrd="1" destOrd="0" presId="urn:microsoft.com/office/officeart/2005/8/layout/pyramid1"/>
    <dgm:cxn modelId="{FA852EA8-86E3-4B3A-97B0-D676E993DD63}" type="presParOf" srcId="{0D7D0410-3C90-4B9E-96E6-6095D2DA1426}" destId="{716E3BED-43C9-4227-8D83-05B81171EE89}" srcOrd="5" destOrd="0" presId="urn:microsoft.com/office/officeart/2005/8/layout/pyramid1"/>
    <dgm:cxn modelId="{4C7D4E55-D705-4962-A010-F0890EE67770}" type="presParOf" srcId="{716E3BED-43C9-4227-8D83-05B81171EE89}" destId="{51F6D72F-3F9E-4E53-A8EC-A98F96248EC3}" srcOrd="0" destOrd="0" presId="urn:microsoft.com/office/officeart/2005/8/layout/pyramid1"/>
    <dgm:cxn modelId="{2D137841-E90B-4F8C-8CCD-FF8203EB5F86}" type="presParOf" srcId="{716E3BED-43C9-4227-8D83-05B81171EE89}" destId="{024A8448-E63B-4465-BBA1-82FA31B4FC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D9A39-463F-42F9-A537-259EC6C41DD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06EFC08-646A-4FCB-8625-696043476C72}">
      <dgm:prSet phldrT="[Tekst]" custT="1"/>
      <dgm:spPr/>
      <dgm:t>
        <a:bodyPr/>
        <a:lstStyle/>
        <a:p>
          <a:r>
            <a:rPr lang="da-DK" sz="1800"/>
            <a:t>Drift</a:t>
          </a:r>
        </a:p>
      </dgm:t>
    </dgm:pt>
    <dgm:pt modelId="{EEA7B10C-E6D5-424D-BD57-F2BF2FD1E5B0}" type="parTrans" cxnId="{68A2DB2F-D53E-42D5-97C8-0CB8DE70DBC7}">
      <dgm:prSet/>
      <dgm:spPr/>
      <dgm:t>
        <a:bodyPr/>
        <a:lstStyle/>
        <a:p>
          <a:endParaRPr lang="da-DK" sz="700"/>
        </a:p>
      </dgm:t>
    </dgm:pt>
    <dgm:pt modelId="{06CF238F-8C1F-4907-805D-22810994B2AD}" type="sibTrans" cxnId="{68A2DB2F-D53E-42D5-97C8-0CB8DE70DBC7}">
      <dgm:prSet/>
      <dgm:spPr/>
      <dgm:t>
        <a:bodyPr/>
        <a:lstStyle/>
        <a:p>
          <a:endParaRPr lang="da-DK" sz="700"/>
        </a:p>
      </dgm:t>
    </dgm:pt>
    <dgm:pt modelId="{D4A4ED6A-1B77-422C-9954-284861C9BD08}">
      <dgm:prSet phldrT="[Tekst]" custT="1"/>
      <dgm:spPr/>
      <dgm:t>
        <a:bodyPr/>
        <a:lstStyle/>
        <a:p>
          <a:r>
            <a:rPr lang="da-DK" sz="1200" dirty="0"/>
            <a:t>Lokal forvaltning</a:t>
          </a:r>
        </a:p>
      </dgm:t>
    </dgm:pt>
    <dgm:pt modelId="{C2A1BEA5-13F9-4AD1-B830-145816955211}" type="parTrans" cxnId="{452D7B59-374B-4B28-84E8-172FFB094BAD}">
      <dgm:prSet/>
      <dgm:spPr/>
      <dgm:t>
        <a:bodyPr/>
        <a:lstStyle/>
        <a:p>
          <a:endParaRPr lang="da-DK" sz="700"/>
        </a:p>
      </dgm:t>
    </dgm:pt>
    <dgm:pt modelId="{8186EB31-5EF7-4024-81BA-C72A721B62F5}" type="sibTrans" cxnId="{452D7B59-374B-4B28-84E8-172FFB094BAD}">
      <dgm:prSet/>
      <dgm:spPr/>
      <dgm:t>
        <a:bodyPr/>
        <a:lstStyle/>
        <a:p>
          <a:endParaRPr lang="da-DK" sz="700"/>
        </a:p>
      </dgm:t>
    </dgm:pt>
    <dgm:pt modelId="{C6473651-9FA0-4E07-9AD6-509C7ABB8672}">
      <dgm:prSet phldrT="[Tekst]" custT="1"/>
      <dgm:spPr/>
      <dgm:t>
        <a:bodyPr/>
        <a:lstStyle/>
        <a:p>
          <a:r>
            <a:rPr lang="da-DK" sz="1600" dirty="0"/>
            <a:t>Lobbyisme</a:t>
          </a:r>
        </a:p>
      </dgm:t>
    </dgm:pt>
    <dgm:pt modelId="{7254E860-A64C-40BA-9A4F-D9D784B6C0B3}" type="parTrans" cxnId="{66D0BC88-EDB2-4E94-A8CF-669342D3D60B}">
      <dgm:prSet/>
      <dgm:spPr/>
      <dgm:t>
        <a:bodyPr/>
        <a:lstStyle/>
        <a:p>
          <a:endParaRPr lang="da-DK" sz="700"/>
        </a:p>
      </dgm:t>
    </dgm:pt>
    <dgm:pt modelId="{ABF03198-D3F2-40C3-BB1B-D3DFA8B82A15}" type="sibTrans" cxnId="{66D0BC88-EDB2-4E94-A8CF-669342D3D60B}">
      <dgm:prSet/>
      <dgm:spPr/>
      <dgm:t>
        <a:bodyPr/>
        <a:lstStyle/>
        <a:p>
          <a:endParaRPr lang="da-DK" sz="700"/>
        </a:p>
      </dgm:t>
    </dgm:pt>
    <dgm:pt modelId="{1FAD6176-7D1B-4B8A-8B74-AF5EE2EE83DE}">
      <dgm:prSet phldrT="[Tekst]" custT="1"/>
      <dgm:spPr/>
      <dgm:t>
        <a:bodyPr/>
        <a:lstStyle/>
        <a:p>
          <a:r>
            <a:rPr lang="da-DK" sz="1200" dirty="0"/>
            <a:t>Den Regionale gruppe</a:t>
          </a:r>
        </a:p>
      </dgm:t>
    </dgm:pt>
    <dgm:pt modelId="{19202AB1-89AF-44C5-BCB0-2F202E65E70A}" type="parTrans" cxnId="{B2375526-A9A2-47FF-9DA6-C7E7963B282D}">
      <dgm:prSet/>
      <dgm:spPr/>
      <dgm:t>
        <a:bodyPr/>
        <a:lstStyle/>
        <a:p>
          <a:endParaRPr lang="da-DK" sz="700"/>
        </a:p>
      </dgm:t>
    </dgm:pt>
    <dgm:pt modelId="{CBEBC165-70D9-4E21-A354-8669607203B8}" type="sibTrans" cxnId="{B2375526-A9A2-47FF-9DA6-C7E7963B282D}">
      <dgm:prSet/>
      <dgm:spPr/>
      <dgm:t>
        <a:bodyPr/>
        <a:lstStyle/>
        <a:p>
          <a:endParaRPr lang="da-DK" sz="700"/>
        </a:p>
      </dgm:t>
    </dgm:pt>
    <dgm:pt modelId="{D8999BC5-7AB2-41AE-A927-C9E9ADBC1F90}">
      <dgm:prSet phldrT="[Tekst]" custT="1"/>
      <dgm:spPr/>
      <dgm:t>
        <a:bodyPr/>
        <a:lstStyle/>
        <a:p>
          <a:r>
            <a:rPr lang="da-DK" sz="1600" dirty="0"/>
            <a:t>Politik</a:t>
          </a:r>
        </a:p>
      </dgm:t>
    </dgm:pt>
    <dgm:pt modelId="{96CB3F34-5033-47D3-90C5-1BF87E17E949}" type="parTrans" cxnId="{5B5ACF14-0640-4648-8000-4243DA5ED855}">
      <dgm:prSet/>
      <dgm:spPr/>
      <dgm:t>
        <a:bodyPr/>
        <a:lstStyle/>
        <a:p>
          <a:endParaRPr lang="da-DK" sz="700"/>
        </a:p>
      </dgm:t>
    </dgm:pt>
    <dgm:pt modelId="{597FD7D0-22A8-4DE1-AFFE-98159C84D81D}" type="sibTrans" cxnId="{5B5ACF14-0640-4648-8000-4243DA5ED855}">
      <dgm:prSet/>
      <dgm:spPr/>
      <dgm:t>
        <a:bodyPr/>
        <a:lstStyle/>
        <a:p>
          <a:endParaRPr lang="da-DK" sz="700"/>
        </a:p>
      </dgm:t>
    </dgm:pt>
    <dgm:pt modelId="{13BA3F13-8E57-4B59-96E5-4523CC047EBD}">
      <dgm:prSet phldrT="[Tekst]" custT="1"/>
      <dgm:spPr/>
      <dgm:t>
        <a:bodyPr/>
        <a:lstStyle/>
        <a:p>
          <a:r>
            <a:rPr lang="da-DK" sz="1200" dirty="0"/>
            <a:t>Holdningsindlæg på www</a:t>
          </a:r>
        </a:p>
      </dgm:t>
    </dgm:pt>
    <dgm:pt modelId="{889BCD97-5E53-4D48-8A91-1E0556DB7E4C}" type="parTrans" cxnId="{E565473F-D3DA-4898-B5FA-2F2A7D787909}">
      <dgm:prSet/>
      <dgm:spPr/>
      <dgm:t>
        <a:bodyPr/>
        <a:lstStyle/>
        <a:p>
          <a:endParaRPr lang="da-DK" sz="700"/>
        </a:p>
      </dgm:t>
    </dgm:pt>
    <dgm:pt modelId="{6A2C3FCA-9F99-4A2C-832A-849CEBC77870}" type="sibTrans" cxnId="{E565473F-D3DA-4898-B5FA-2F2A7D787909}">
      <dgm:prSet/>
      <dgm:spPr/>
      <dgm:t>
        <a:bodyPr/>
        <a:lstStyle/>
        <a:p>
          <a:endParaRPr lang="da-DK" sz="700"/>
        </a:p>
      </dgm:t>
    </dgm:pt>
    <dgm:pt modelId="{E3B5FB5A-E167-42C1-95DC-449FE7DBBBEC}">
      <dgm:prSet phldrT="[Tekst]" custT="1"/>
      <dgm:spPr/>
      <dgm:t>
        <a:bodyPr/>
        <a:lstStyle/>
        <a:p>
          <a:r>
            <a:rPr lang="da-DK" sz="1200" dirty="0"/>
            <a:t>Facebook</a:t>
          </a:r>
        </a:p>
      </dgm:t>
    </dgm:pt>
    <dgm:pt modelId="{C3D67130-DF36-4208-B33A-B9676CDC65F6}" type="parTrans" cxnId="{1BE15C0C-49C0-49BA-A062-ED2779D50264}">
      <dgm:prSet/>
      <dgm:spPr/>
      <dgm:t>
        <a:bodyPr/>
        <a:lstStyle/>
        <a:p>
          <a:endParaRPr lang="da-DK" sz="700"/>
        </a:p>
      </dgm:t>
    </dgm:pt>
    <dgm:pt modelId="{FA10E4DE-6FC5-4986-9856-F0FA30450229}" type="sibTrans" cxnId="{1BE15C0C-49C0-49BA-A062-ED2779D50264}">
      <dgm:prSet/>
      <dgm:spPr/>
      <dgm:t>
        <a:bodyPr/>
        <a:lstStyle/>
        <a:p>
          <a:endParaRPr lang="da-DK" sz="700"/>
        </a:p>
      </dgm:t>
    </dgm:pt>
    <dgm:pt modelId="{FCACF212-0E68-4484-A7B8-897FB5DE6A7D}">
      <dgm:prSet phldrT="[Tekst]" custT="1"/>
      <dgm:spPr/>
      <dgm:t>
        <a:bodyPr/>
        <a:lstStyle/>
        <a:p>
          <a:r>
            <a:rPr lang="da-DK" sz="1200" dirty="0"/>
            <a:t>Årsmøde</a:t>
          </a:r>
        </a:p>
      </dgm:t>
    </dgm:pt>
    <dgm:pt modelId="{4BB282A2-899E-45C1-9315-8A4D6C9E0FC4}" type="parTrans" cxnId="{F8CE1C8E-DF11-44C9-B89D-AC291AF89693}">
      <dgm:prSet/>
      <dgm:spPr/>
      <dgm:t>
        <a:bodyPr/>
        <a:lstStyle/>
        <a:p>
          <a:endParaRPr lang="da-DK" sz="1400"/>
        </a:p>
      </dgm:t>
    </dgm:pt>
    <dgm:pt modelId="{9771E63C-EC94-4540-B85E-8D73C23649F3}" type="sibTrans" cxnId="{F8CE1C8E-DF11-44C9-B89D-AC291AF89693}">
      <dgm:prSet/>
      <dgm:spPr/>
      <dgm:t>
        <a:bodyPr/>
        <a:lstStyle/>
        <a:p>
          <a:endParaRPr lang="da-DK" sz="1400"/>
        </a:p>
      </dgm:t>
    </dgm:pt>
    <dgm:pt modelId="{D8E673D4-49A2-4BF4-90F1-2BD771100BDF}">
      <dgm:prSet phldrT="[Tekst]" custT="1"/>
      <dgm:spPr/>
      <dgm:t>
        <a:bodyPr/>
        <a:lstStyle/>
        <a:p>
          <a:r>
            <a:rPr lang="da-DK" sz="1200" dirty="0"/>
            <a:t>Dataindsamling</a:t>
          </a:r>
        </a:p>
      </dgm:t>
    </dgm:pt>
    <dgm:pt modelId="{2236FA79-CCCF-4C5B-BE51-19300523192C}" type="parTrans" cxnId="{625EE343-8645-4D3A-9E71-A3CDA2B1D58F}">
      <dgm:prSet/>
      <dgm:spPr/>
      <dgm:t>
        <a:bodyPr/>
        <a:lstStyle/>
        <a:p>
          <a:endParaRPr lang="da-DK" sz="1400"/>
        </a:p>
      </dgm:t>
    </dgm:pt>
    <dgm:pt modelId="{2667C754-B6E8-48DB-81D6-DF86E46EF71D}" type="sibTrans" cxnId="{625EE343-8645-4D3A-9E71-A3CDA2B1D58F}">
      <dgm:prSet/>
      <dgm:spPr/>
      <dgm:t>
        <a:bodyPr/>
        <a:lstStyle/>
        <a:p>
          <a:endParaRPr lang="da-DK" sz="1400"/>
        </a:p>
      </dgm:t>
    </dgm:pt>
    <dgm:pt modelId="{20ACB7CC-F0DB-45BC-BAFD-76B29DE462BA}">
      <dgm:prSet phldrT="[Tekst]" custT="1"/>
      <dgm:spPr/>
      <dgm:t>
        <a:bodyPr/>
        <a:lstStyle/>
        <a:p>
          <a:r>
            <a:rPr lang="da-DK" sz="1200" dirty="0" err="1"/>
            <a:t>Minilaug</a:t>
          </a:r>
          <a:endParaRPr lang="da-DK" sz="1200" dirty="0"/>
        </a:p>
      </dgm:t>
    </dgm:pt>
    <dgm:pt modelId="{5D65D874-FD0C-4254-B847-0D9895FC49F3}" type="parTrans" cxnId="{0EDC1CEA-FE36-430A-BC64-33E73DE63C1A}">
      <dgm:prSet/>
      <dgm:spPr/>
      <dgm:t>
        <a:bodyPr/>
        <a:lstStyle/>
        <a:p>
          <a:endParaRPr lang="da-DK" sz="1400"/>
        </a:p>
      </dgm:t>
    </dgm:pt>
    <dgm:pt modelId="{F4E7510E-1FB2-4E81-A41B-2AEFF179364C}" type="sibTrans" cxnId="{0EDC1CEA-FE36-430A-BC64-33E73DE63C1A}">
      <dgm:prSet/>
      <dgm:spPr/>
      <dgm:t>
        <a:bodyPr/>
        <a:lstStyle/>
        <a:p>
          <a:endParaRPr lang="da-DK" sz="1400"/>
        </a:p>
      </dgm:t>
    </dgm:pt>
    <dgm:pt modelId="{2EFEDB53-593C-41FE-93AE-AFF6DC7CF82E}">
      <dgm:prSet phldrT="[Tekst]" custT="1"/>
      <dgm:spPr/>
      <dgm:t>
        <a:bodyPr/>
        <a:lstStyle/>
        <a:p>
          <a:r>
            <a:rPr lang="da-DK" sz="1200" dirty="0"/>
            <a:t>Sommerudflugt</a:t>
          </a:r>
        </a:p>
      </dgm:t>
    </dgm:pt>
    <dgm:pt modelId="{D8AB8786-4282-4BE5-B200-5C4A3C7993CB}" type="parTrans" cxnId="{7EC5F3C4-F999-453E-A0F0-2AB3A6E4FC10}">
      <dgm:prSet/>
      <dgm:spPr/>
      <dgm:t>
        <a:bodyPr/>
        <a:lstStyle/>
        <a:p>
          <a:endParaRPr lang="da-DK" sz="1400"/>
        </a:p>
      </dgm:t>
    </dgm:pt>
    <dgm:pt modelId="{0C93CCE7-AF7D-4D8C-ABB2-F95AE1BCB9FB}" type="sibTrans" cxnId="{7EC5F3C4-F999-453E-A0F0-2AB3A6E4FC10}">
      <dgm:prSet/>
      <dgm:spPr/>
      <dgm:t>
        <a:bodyPr/>
        <a:lstStyle/>
        <a:p>
          <a:endParaRPr lang="da-DK" sz="1400"/>
        </a:p>
      </dgm:t>
    </dgm:pt>
    <dgm:pt modelId="{FF0F5AA5-C610-4224-B68A-8DD72AA5B453}">
      <dgm:prSet phldrT="[Tekst]" custT="1"/>
      <dgm:spPr/>
      <dgm:t>
        <a:bodyPr/>
        <a:lstStyle/>
        <a:p>
          <a:r>
            <a:rPr lang="da-DK" sz="1200" dirty="0"/>
            <a:t>Økonomi</a:t>
          </a:r>
        </a:p>
      </dgm:t>
    </dgm:pt>
    <dgm:pt modelId="{AC83A14D-FB6B-4A5C-876B-D80DFAFB3794}" type="parTrans" cxnId="{00D01A1C-0C42-4BDA-AB29-3C93C4964EAD}">
      <dgm:prSet/>
      <dgm:spPr/>
      <dgm:t>
        <a:bodyPr/>
        <a:lstStyle/>
        <a:p>
          <a:endParaRPr lang="da-DK" sz="1400"/>
        </a:p>
      </dgm:t>
    </dgm:pt>
    <dgm:pt modelId="{60AD35C8-04DC-4C89-A79E-D4EF8F80A16D}" type="sibTrans" cxnId="{00D01A1C-0C42-4BDA-AB29-3C93C4964EAD}">
      <dgm:prSet/>
      <dgm:spPr/>
      <dgm:t>
        <a:bodyPr/>
        <a:lstStyle/>
        <a:p>
          <a:endParaRPr lang="da-DK" sz="1400"/>
        </a:p>
      </dgm:t>
    </dgm:pt>
    <dgm:pt modelId="{A04C5968-6E14-47D6-8F0C-08DF0395B0C7}">
      <dgm:prSet phldrT="[Tekst]" custT="1"/>
      <dgm:spPr/>
      <dgm:t>
        <a:bodyPr/>
        <a:lstStyle/>
        <a:p>
          <a:r>
            <a:rPr lang="da-DK" sz="1200" dirty="0" err="1"/>
            <a:t>Koor</a:t>
          </a:r>
          <a:r>
            <a:rPr lang="da-DK" sz="1200" dirty="0"/>
            <a:t>. Jagt</a:t>
          </a:r>
        </a:p>
      </dgm:t>
    </dgm:pt>
    <dgm:pt modelId="{F621B55F-E222-487D-9430-20711D711F3E}" type="parTrans" cxnId="{3C3E2E6C-4E9D-4A78-AAF9-B4B86289073F}">
      <dgm:prSet/>
      <dgm:spPr/>
      <dgm:t>
        <a:bodyPr/>
        <a:lstStyle/>
        <a:p>
          <a:endParaRPr lang="da-DK" sz="1400"/>
        </a:p>
      </dgm:t>
    </dgm:pt>
    <dgm:pt modelId="{2A803F77-BFD6-445B-918A-EC0B5C2E251D}" type="sibTrans" cxnId="{3C3E2E6C-4E9D-4A78-AAF9-B4B86289073F}">
      <dgm:prSet/>
      <dgm:spPr/>
      <dgm:t>
        <a:bodyPr/>
        <a:lstStyle/>
        <a:p>
          <a:endParaRPr lang="da-DK" sz="1400"/>
        </a:p>
      </dgm:t>
    </dgm:pt>
    <dgm:pt modelId="{8B4C99F8-D68C-4BAF-B953-9447256D468E}">
      <dgm:prSet phldrT="[Tekst]" custT="1"/>
      <dgm:spPr/>
      <dgm:t>
        <a:bodyPr/>
        <a:lstStyle/>
        <a:p>
          <a:r>
            <a:rPr lang="da-DK" sz="1200" dirty="0"/>
            <a:t>WWW</a:t>
          </a:r>
        </a:p>
      </dgm:t>
    </dgm:pt>
    <dgm:pt modelId="{C362F31B-781B-4306-8B01-1AE7955DC80C}" type="parTrans" cxnId="{42E9C866-2C0B-4645-99B9-25913DD6EBF5}">
      <dgm:prSet/>
      <dgm:spPr/>
      <dgm:t>
        <a:bodyPr/>
        <a:lstStyle/>
        <a:p>
          <a:endParaRPr lang="da-DK" sz="1400"/>
        </a:p>
      </dgm:t>
    </dgm:pt>
    <dgm:pt modelId="{8FB29339-A942-48D0-82E9-51E6862A6037}" type="sibTrans" cxnId="{42E9C866-2C0B-4645-99B9-25913DD6EBF5}">
      <dgm:prSet/>
      <dgm:spPr/>
      <dgm:t>
        <a:bodyPr/>
        <a:lstStyle/>
        <a:p>
          <a:endParaRPr lang="da-DK" sz="1400"/>
        </a:p>
      </dgm:t>
    </dgm:pt>
    <dgm:pt modelId="{E71B9368-F710-4B95-A679-48C42A89D76D}">
      <dgm:prSet phldrT="[Tekst]" custT="1"/>
      <dgm:spPr/>
      <dgm:t>
        <a:bodyPr/>
        <a:lstStyle/>
        <a:p>
          <a:r>
            <a:rPr lang="da-DK" sz="1200" dirty="0"/>
            <a:t>Kæbeindsamling</a:t>
          </a:r>
        </a:p>
      </dgm:t>
    </dgm:pt>
    <dgm:pt modelId="{CAAB54D1-0FBA-4879-BB6B-3594EBEC9E90}" type="parTrans" cxnId="{D1220CCB-55A0-4E3C-B5C8-9D907D206EA0}">
      <dgm:prSet/>
      <dgm:spPr/>
      <dgm:t>
        <a:bodyPr/>
        <a:lstStyle/>
        <a:p>
          <a:endParaRPr lang="da-DK" sz="1400"/>
        </a:p>
      </dgm:t>
    </dgm:pt>
    <dgm:pt modelId="{53963935-180E-4FDC-A776-2112328DA0A9}" type="sibTrans" cxnId="{D1220CCB-55A0-4E3C-B5C8-9D907D206EA0}">
      <dgm:prSet/>
      <dgm:spPr/>
      <dgm:t>
        <a:bodyPr/>
        <a:lstStyle/>
        <a:p>
          <a:endParaRPr lang="da-DK" sz="1400"/>
        </a:p>
      </dgm:t>
    </dgm:pt>
    <dgm:pt modelId="{7EC3A907-8955-444F-96B5-A8B18A6A106A}">
      <dgm:prSet phldrT="[Tekst]" custT="1"/>
      <dgm:spPr/>
      <dgm:t>
        <a:bodyPr/>
        <a:lstStyle/>
        <a:p>
          <a:r>
            <a:rPr lang="da-DK" sz="1200" dirty="0"/>
            <a:t>Den Nationale gruppe</a:t>
          </a:r>
        </a:p>
      </dgm:t>
    </dgm:pt>
    <dgm:pt modelId="{29618A91-7B78-4AAA-9313-CEA15F547F67}" type="parTrans" cxnId="{65E8AA6C-7C1B-4F7F-BC39-F61808E2B45E}">
      <dgm:prSet/>
      <dgm:spPr/>
      <dgm:t>
        <a:bodyPr/>
        <a:lstStyle/>
        <a:p>
          <a:endParaRPr lang="da-DK" sz="1400"/>
        </a:p>
      </dgm:t>
    </dgm:pt>
    <dgm:pt modelId="{E7DB7BC5-DE2C-4047-9227-31BB19E28506}" type="sibTrans" cxnId="{65E8AA6C-7C1B-4F7F-BC39-F61808E2B45E}">
      <dgm:prSet/>
      <dgm:spPr/>
      <dgm:t>
        <a:bodyPr/>
        <a:lstStyle/>
        <a:p>
          <a:endParaRPr lang="da-DK" sz="1400"/>
        </a:p>
      </dgm:t>
    </dgm:pt>
    <dgm:pt modelId="{191DFF4B-855E-4ACB-A817-E351DAE2F4F4}">
      <dgm:prSet phldrT="[Tekst]" custT="1"/>
      <dgm:spPr/>
      <dgm:t>
        <a:bodyPr/>
        <a:lstStyle/>
        <a:p>
          <a:r>
            <a:rPr lang="da-DK" sz="1200" dirty="0"/>
            <a:t>DJ</a:t>
          </a:r>
        </a:p>
      </dgm:t>
    </dgm:pt>
    <dgm:pt modelId="{971D32A6-404C-457E-91D5-EFF6A7D7875B}" type="parTrans" cxnId="{6FF9C659-4ABE-4A7D-B29A-0E539E85CA69}">
      <dgm:prSet/>
      <dgm:spPr/>
      <dgm:t>
        <a:bodyPr/>
        <a:lstStyle/>
        <a:p>
          <a:endParaRPr lang="da-DK" sz="1400"/>
        </a:p>
      </dgm:t>
    </dgm:pt>
    <dgm:pt modelId="{32F91F3A-F45D-4460-B341-BC7D68E49A70}" type="sibTrans" cxnId="{6FF9C659-4ABE-4A7D-B29A-0E539E85CA69}">
      <dgm:prSet/>
      <dgm:spPr/>
      <dgm:t>
        <a:bodyPr/>
        <a:lstStyle/>
        <a:p>
          <a:endParaRPr lang="da-DK" sz="1400"/>
        </a:p>
      </dgm:t>
    </dgm:pt>
    <dgm:pt modelId="{56CA6603-89A3-451E-909A-DFD25C0ACC06}">
      <dgm:prSet phldrT="[Tekst]" custT="1"/>
      <dgm:spPr/>
      <dgm:t>
        <a:bodyPr/>
        <a:lstStyle/>
        <a:p>
          <a:r>
            <a:rPr lang="da-DK" sz="1200" dirty="0"/>
            <a:t>Vildtforvaltnings-rådet</a:t>
          </a:r>
        </a:p>
      </dgm:t>
    </dgm:pt>
    <dgm:pt modelId="{A94CCC7E-32B9-4E4C-95AC-750698285C33}" type="parTrans" cxnId="{03289159-2E7F-4B77-89F3-18751BEB042F}">
      <dgm:prSet/>
      <dgm:spPr/>
      <dgm:t>
        <a:bodyPr/>
        <a:lstStyle/>
        <a:p>
          <a:endParaRPr lang="da-DK" sz="1400"/>
        </a:p>
      </dgm:t>
    </dgm:pt>
    <dgm:pt modelId="{E359EF79-E954-4882-BEEA-BFE5D32068C0}" type="sibTrans" cxnId="{03289159-2E7F-4B77-89F3-18751BEB042F}">
      <dgm:prSet/>
      <dgm:spPr/>
      <dgm:t>
        <a:bodyPr/>
        <a:lstStyle/>
        <a:p>
          <a:endParaRPr lang="da-DK" sz="1400"/>
        </a:p>
      </dgm:t>
    </dgm:pt>
    <dgm:pt modelId="{33E199DC-03E2-4CD2-84DA-D9541C9ACC38}">
      <dgm:prSet phldrT="[Tekst]" custT="1"/>
      <dgm:spPr/>
      <dgm:t>
        <a:bodyPr/>
        <a:lstStyle/>
        <a:p>
          <a:r>
            <a:rPr lang="da-DK" sz="1200" dirty="0"/>
            <a:t>Ministeren</a:t>
          </a:r>
        </a:p>
      </dgm:t>
    </dgm:pt>
    <dgm:pt modelId="{2A59A7FD-7BF6-4DFB-944A-BC414A56313E}" type="parTrans" cxnId="{409B3A04-45F0-4A16-906F-F36A8AE1C24D}">
      <dgm:prSet/>
      <dgm:spPr/>
      <dgm:t>
        <a:bodyPr/>
        <a:lstStyle/>
        <a:p>
          <a:endParaRPr lang="da-DK" sz="1400"/>
        </a:p>
      </dgm:t>
    </dgm:pt>
    <dgm:pt modelId="{E7EBAF89-CC4B-41D5-9D16-549E4A517C6F}" type="sibTrans" cxnId="{409B3A04-45F0-4A16-906F-F36A8AE1C24D}">
      <dgm:prSet/>
      <dgm:spPr/>
      <dgm:t>
        <a:bodyPr/>
        <a:lstStyle/>
        <a:p>
          <a:endParaRPr lang="da-DK" sz="1400"/>
        </a:p>
      </dgm:t>
    </dgm:pt>
    <dgm:pt modelId="{A4DA65A1-4B29-4CD3-AE02-0763B7956EFF}" type="pres">
      <dgm:prSet presAssocID="{35ED9A39-463F-42F9-A537-259EC6C41DD1}" presName="theList" presStyleCnt="0">
        <dgm:presLayoutVars>
          <dgm:dir/>
          <dgm:animLvl val="lvl"/>
          <dgm:resizeHandles val="exact"/>
        </dgm:presLayoutVars>
      </dgm:prSet>
      <dgm:spPr/>
    </dgm:pt>
    <dgm:pt modelId="{D902D361-4895-4D6D-9DB4-D5E1319A1232}" type="pres">
      <dgm:prSet presAssocID="{806EFC08-646A-4FCB-8625-696043476C72}" presName="compNode" presStyleCnt="0"/>
      <dgm:spPr/>
    </dgm:pt>
    <dgm:pt modelId="{C7A30D87-9A2A-4844-BB43-FAA17DC274D2}" type="pres">
      <dgm:prSet presAssocID="{806EFC08-646A-4FCB-8625-696043476C72}" presName="aNode" presStyleLbl="bgShp" presStyleIdx="0" presStyleCnt="3"/>
      <dgm:spPr/>
    </dgm:pt>
    <dgm:pt modelId="{D0154F9D-C337-46DA-9562-4E06B6679F20}" type="pres">
      <dgm:prSet presAssocID="{806EFC08-646A-4FCB-8625-696043476C72}" presName="textNode" presStyleLbl="bgShp" presStyleIdx="0" presStyleCnt="3"/>
      <dgm:spPr/>
    </dgm:pt>
    <dgm:pt modelId="{19D3F17B-D7AF-4547-8CCB-5E0B9F87AD53}" type="pres">
      <dgm:prSet presAssocID="{806EFC08-646A-4FCB-8625-696043476C72}" presName="compChildNode" presStyleCnt="0"/>
      <dgm:spPr/>
    </dgm:pt>
    <dgm:pt modelId="{D35471A0-11F5-4930-B7F4-68F38FB8E664}" type="pres">
      <dgm:prSet presAssocID="{806EFC08-646A-4FCB-8625-696043476C72}" presName="theInnerList" presStyleCnt="0"/>
      <dgm:spPr/>
    </dgm:pt>
    <dgm:pt modelId="{CDF343BE-280E-4B81-8559-482B908CD3C9}" type="pres">
      <dgm:prSet presAssocID="{D4A4ED6A-1B77-422C-9954-284861C9BD08}" presName="childNode" presStyleLbl="node1" presStyleIdx="0" presStyleCnt="16">
        <dgm:presLayoutVars>
          <dgm:bulletEnabled val="1"/>
        </dgm:presLayoutVars>
      </dgm:prSet>
      <dgm:spPr/>
    </dgm:pt>
    <dgm:pt modelId="{BA5ADFAC-70F1-4DCF-BFB9-CD0D105FFFF8}" type="pres">
      <dgm:prSet presAssocID="{D4A4ED6A-1B77-422C-9954-284861C9BD08}" presName="aSpace2" presStyleCnt="0"/>
      <dgm:spPr/>
    </dgm:pt>
    <dgm:pt modelId="{1F755091-E005-42CC-B81C-6ACB10F038D8}" type="pres">
      <dgm:prSet presAssocID="{FCACF212-0E68-4484-A7B8-897FB5DE6A7D}" presName="childNode" presStyleLbl="node1" presStyleIdx="1" presStyleCnt="16">
        <dgm:presLayoutVars>
          <dgm:bulletEnabled val="1"/>
        </dgm:presLayoutVars>
      </dgm:prSet>
      <dgm:spPr/>
    </dgm:pt>
    <dgm:pt modelId="{8D64A342-1DB2-4F66-A355-62A38C9B613D}" type="pres">
      <dgm:prSet presAssocID="{FCACF212-0E68-4484-A7B8-897FB5DE6A7D}" presName="aSpace2" presStyleCnt="0"/>
      <dgm:spPr/>
    </dgm:pt>
    <dgm:pt modelId="{8B71C1E2-5E7B-44ED-A47C-F043725FAB76}" type="pres">
      <dgm:prSet presAssocID="{D8E673D4-49A2-4BF4-90F1-2BD771100BDF}" presName="childNode" presStyleLbl="node1" presStyleIdx="2" presStyleCnt="16">
        <dgm:presLayoutVars>
          <dgm:bulletEnabled val="1"/>
        </dgm:presLayoutVars>
      </dgm:prSet>
      <dgm:spPr/>
    </dgm:pt>
    <dgm:pt modelId="{0E1B2571-F597-438C-8B98-90575CAC8BFB}" type="pres">
      <dgm:prSet presAssocID="{D8E673D4-49A2-4BF4-90F1-2BD771100BDF}" presName="aSpace2" presStyleCnt="0"/>
      <dgm:spPr/>
    </dgm:pt>
    <dgm:pt modelId="{E1B5B279-BB46-4411-B36B-EC96378C140F}" type="pres">
      <dgm:prSet presAssocID="{20ACB7CC-F0DB-45BC-BAFD-76B29DE462BA}" presName="childNode" presStyleLbl="node1" presStyleIdx="3" presStyleCnt="16">
        <dgm:presLayoutVars>
          <dgm:bulletEnabled val="1"/>
        </dgm:presLayoutVars>
      </dgm:prSet>
      <dgm:spPr/>
    </dgm:pt>
    <dgm:pt modelId="{FA5FAB78-9E9E-47E0-8388-B08E095C45FD}" type="pres">
      <dgm:prSet presAssocID="{20ACB7CC-F0DB-45BC-BAFD-76B29DE462BA}" presName="aSpace2" presStyleCnt="0"/>
      <dgm:spPr/>
    </dgm:pt>
    <dgm:pt modelId="{D9765ABC-09F5-4EAC-A7D4-7DEEF53C8CC4}" type="pres">
      <dgm:prSet presAssocID="{2EFEDB53-593C-41FE-93AE-AFF6DC7CF82E}" presName="childNode" presStyleLbl="node1" presStyleIdx="4" presStyleCnt="16">
        <dgm:presLayoutVars>
          <dgm:bulletEnabled val="1"/>
        </dgm:presLayoutVars>
      </dgm:prSet>
      <dgm:spPr/>
    </dgm:pt>
    <dgm:pt modelId="{7FDF346B-E14B-4254-A265-EB7B82FF115E}" type="pres">
      <dgm:prSet presAssocID="{2EFEDB53-593C-41FE-93AE-AFF6DC7CF82E}" presName="aSpace2" presStyleCnt="0"/>
      <dgm:spPr/>
    </dgm:pt>
    <dgm:pt modelId="{597B8987-BA8B-4AA9-B026-57D5E11DA4CA}" type="pres">
      <dgm:prSet presAssocID="{FF0F5AA5-C610-4224-B68A-8DD72AA5B453}" presName="childNode" presStyleLbl="node1" presStyleIdx="5" presStyleCnt="16">
        <dgm:presLayoutVars>
          <dgm:bulletEnabled val="1"/>
        </dgm:presLayoutVars>
      </dgm:prSet>
      <dgm:spPr/>
    </dgm:pt>
    <dgm:pt modelId="{5C5A5551-CD05-4367-AA08-D53029743329}" type="pres">
      <dgm:prSet presAssocID="{FF0F5AA5-C610-4224-B68A-8DD72AA5B453}" presName="aSpace2" presStyleCnt="0"/>
      <dgm:spPr/>
    </dgm:pt>
    <dgm:pt modelId="{28A65A63-6B80-4556-B0EE-B3A6901D74DE}" type="pres">
      <dgm:prSet presAssocID="{A04C5968-6E14-47D6-8F0C-08DF0395B0C7}" presName="childNode" presStyleLbl="node1" presStyleIdx="6" presStyleCnt="16">
        <dgm:presLayoutVars>
          <dgm:bulletEnabled val="1"/>
        </dgm:presLayoutVars>
      </dgm:prSet>
      <dgm:spPr/>
    </dgm:pt>
    <dgm:pt modelId="{36A06297-7F63-48C6-9A52-A4C53F0EDB4A}" type="pres">
      <dgm:prSet presAssocID="{A04C5968-6E14-47D6-8F0C-08DF0395B0C7}" presName="aSpace2" presStyleCnt="0"/>
      <dgm:spPr/>
    </dgm:pt>
    <dgm:pt modelId="{42B78172-64CB-4053-9E57-D3893463F00E}" type="pres">
      <dgm:prSet presAssocID="{8B4C99F8-D68C-4BAF-B953-9447256D468E}" presName="childNode" presStyleLbl="node1" presStyleIdx="7" presStyleCnt="16">
        <dgm:presLayoutVars>
          <dgm:bulletEnabled val="1"/>
        </dgm:presLayoutVars>
      </dgm:prSet>
      <dgm:spPr/>
    </dgm:pt>
    <dgm:pt modelId="{2C8B5709-140A-462F-97D4-D31AFBE5001D}" type="pres">
      <dgm:prSet presAssocID="{8B4C99F8-D68C-4BAF-B953-9447256D468E}" presName="aSpace2" presStyleCnt="0"/>
      <dgm:spPr/>
    </dgm:pt>
    <dgm:pt modelId="{D99C05CD-95F1-474B-833C-82F13D89A8B4}" type="pres">
      <dgm:prSet presAssocID="{E71B9368-F710-4B95-A679-48C42A89D76D}" presName="childNode" presStyleLbl="node1" presStyleIdx="8" presStyleCnt="16">
        <dgm:presLayoutVars>
          <dgm:bulletEnabled val="1"/>
        </dgm:presLayoutVars>
      </dgm:prSet>
      <dgm:spPr/>
    </dgm:pt>
    <dgm:pt modelId="{4174EB13-F129-4628-948B-B4C00382A22C}" type="pres">
      <dgm:prSet presAssocID="{806EFC08-646A-4FCB-8625-696043476C72}" presName="aSpace" presStyleCnt="0"/>
      <dgm:spPr/>
    </dgm:pt>
    <dgm:pt modelId="{3D5D0D9E-2831-4656-9BA7-DA9258A2183B}" type="pres">
      <dgm:prSet presAssocID="{C6473651-9FA0-4E07-9AD6-509C7ABB8672}" presName="compNode" presStyleCnt="0"/>
      <dgm:spPr/>
    </dgm:pt>
    <dgm:pt modelId="{07192911-B735-429E-813A-DF501B5F2EDB}" type="pres">
      <dgm:prSet presAssocID="{C6473651-9FA0-4E07-9AD6-509C7ABB8672}" presName="aNode" presStyleLbl="bgShp" presStyleIdx="1" presStyleCnt="3"/>
      <dgm:spPr/>
    </dgm:pt>
    <dgm:pt modelId="{DFA8D6AE-5E1F-46D5-9E0C-3D8F0BFC161F}" type="pres">
      <dgm:prSet presAssocID="{C6473651-9FA0-4E07-9AD6-509C7ABB8672}" presName="textNode" presStyleLbl="bgShp" presStyleIdx="1" presStyleCnt="3"/>
      <dgm:spPr/>
    </dgm:pt>
    <dgm:pt modelId="{89314D95-3B27-4267-BB0C-88755BD3D606}" type="pres">
      <dgm:prSet presAssocID="{C6473651-9FA0-4E07-9AD6-509C7ABB8672}" presName="compChildNode" presStyleCnt="0"/>
      <dgm:spPr/>
    </dgm:pt>
    <dgm:pt modelId="{CF4CE708-4EFE-4957-A6BB-CE52FE80B3B7}" type="pres">
      <dgm:prSet presAssocID="{C6473651-9FA0-4E07-9AD6-509C7ABB8672}" presName="theInnerList" presStyleCnt="0"/>
      <dgm:spPr/>
    </dgm:pt>
    <dgm:pt modelId="{C45F29DB-1026-4FF8-BE54-F790FD53897C}" type="pres">
      <dgm:prSet presAssocID="{1FAD6176-7D1B-4B8A-8B74-AF5EE2EE83DE}" presName="childNode" presStyleLbl="node1" presStyleIdx="9" presStyleCnt="16">
        <dgm:presLayoutVars>
          <dgm:bulletEnabled val="1"/>
        </dgm:presLayoutVars>
      </dgm:prSet>
      <dgm:spPr/>
    </dgm:pt>
    <dgm:pt modelId="{88825C96-232A-463F-956F-3A1F4783B379}" type="pres">
      <dgm:prSet presAssocID="{1FAD6176-7D1B-4B8A-8B74-AF5EE2EE83DE}" presName="aSpace2" presStyleCnt="0"/>
      <dgm:spPr/>
    </dgm:pt>
    <dgm:pt modelId="{91D9FDF0-848A-4518-9B7D-D37B589F8F50}" type="pres">
      <dgm:prSet presAssocID="{7EC3A907-8955-444F-96B5-A8B18A6A106A}" presName="childNode" presStyleLbl="node1" presStyleIdx="10" presStyleCnt="16">
        <dgm:presLayoutVars>
          <dgm:bulletEnabled val="1"/>
        </dgm:presLayoutVars>
      </dgm:prSet>
      <dgm:spPr/>
    </dgm:pt>
    <dgm:pt modelId="{2C88E96C-A0B8-4522-B021-AAEE4B7CE1DF}" type="pres">
      <dgm:prSet presAssocID="{7EC3A907-8955-444F-96B5-A8B18A6A106A}" presName="aSpace2" presStyleCnt="0"/>
      <dgm:spPr/>
    </dgm:pt>
    <dgm:pt modelId="{74EE6810-4D06-4228-A4A9-44C77EED2DD7}" type="pres">
      <dgm:prSet presAssocID="{191DFF4B-855E-4ACB-A817-E351DAE2F4F4}" presName="childNode" presStyleLbl="node1" presStyleIdx="11" presStyleCnt="16">
        <dgm:presLayoutVars>
          <dgm:bulletEnabled val="1"/>
        </dgm:presLayoutVars>
      </dgm:prSet>
      <dgm:spPr/>
    </dgm:pt>
    <dgm:pt modelId="{1BDBD258-E532-4809-98E2-5E66D7ED9D28}" type="pres">
      <dgm:prSet presAssocID="{191DFF4B-855E-4ACB-A817-E351DAE2F4F4}" presName="aSpace2" presStyleCnt="0"/>
      <dgm:spPr/>
    </dgm:pt>
    <dgm:pt modelId="{C7AC64CA-EFCA-4C73-B3DB-13CAF9E8C045}" type="pres">
      <dgm:prSet presAssocID="{56CA6603-89A3-451E-909A-DFD25C0ACC06}" presName="childNode" presStyleLbl="node1" presStyleIdx="12" presStyleCnt="16">
        <dgm:presLayoutVars>
          <dgm:bulletEnabled val="1"/>
        </dgm:presLayoutVars>
      </dgm:prSet>
      <dgm:spPr/>
    </dgm:pt>
    <dgm:pt modelId="{45B1A09A-472B-4406-B388-63BD89C8F033}" type="pres">
      <dgm:prSet presAssocID="{56CA6603-89A3-451E-909A-DFD25C0ACC06}" presName="aSpace2" presStyleCnt="0"/>
      <dgm:spPr/>
    </dgm:pt>
    <dgm:pt modelId="{7575177E-D70A-4906-8114-F638836E54B3}" type="pres">
      <dgm:prSet presAssocID="{33E199DC-03E2-4CD2-84DA-D9541C9ACC38}" presName="childNode" presStyleLbl="node1" presStyleIdx="13" presStyleCnt="16">
        <dgm:presLayoutVars>
          <dgm:bulletEnabled val="1"/>
        </dgm:presLayoutVars>
      </dgm:prSet>
      <dgm:spPr/>
    </dgm:pt>
    <dgm:pt modelId="{68CBDA7A-0B5A-4277-B9BA-7C83A54C2D46}" type="pres">
      <dgm:prSet presAssocID="{C6473651-9FA0-4E07-9AD6-509C7ABB8672}" presName="aSpace" presStyleCnt="0"/>
      <dgm:spPr/>
    </dgm:pt>
    <dgm:pt modelId="{99D271A4-AB3C-4C6C-B48D-394ED8BF31AF}" type="pres">
      <dgm:prSet presAssocID="{D8999BC5-7AB2-41AE-A927-C9E9ADBC1F90}" presName="compNode" presStyleCnt="0"/>
      <dgm:spPr/>
    </dgm:pt>
    <dgm:pt modelId="{167D8E22-023A-40B7-860D-E9A804EF5284}" type="pres">
      <dgm:prSet presAssocID="{D8999BC5-7AB2-41AE-A927-C9E9ADBC1F90}" presName="aNode" presStyleLbl="bgShp" presStyleIdx="2" presStyleCnt="3"/>
      <dgm:spPr/>
    </dgm:pt>
    <dgm:pt modelId="{E8D974E6-0407-41E9-AFF4-A2AD0DE3A803}" type="pres">
      <dgm:prSet presAssocID="{D8999BC5-7AB2-41AE-A927-C9E9ADBC1F90}" presName="textNode" presStyleLbl="bgShp" presStyleIdx="2" presStyleCnt="3"/>
      <dgm:spPr/>
    </dgm:pt>
    <dgm:pt modelId="{4326A0E0-5715-4F72-9FA1-DBB99B8ECCA8}" type="pres">
      <dgm:prSet presAssocID="{D8999BC5-7AB2-41AE-A927-C9E9ADBC1F90}" presName="compChildNode" presStyleCnt="0"/>
      <dgm:spPr/>
    </dgm:pt>
    <dgm:pt modelId="{04B29BD9-EACA-4E6E-9A14-746783DDB720}" type="pres">
      <dgm:prSet presAssocID="{D8999BC5-7AB2-41AE-A927-C9E9ADBC1F90}" presName="theInnerList" presStyleCnt="0"/>
      <dgm:spPr/>
    </dgm:pt>
    <dgm:pt modelId="{DA761C64-9109-4BC7-A668-EEE7C9A8C1D3}" type="pres">
      <dgm:prSet presAssocID="{13BA3F13-8E57-4B59-96E5-4523CC047EBD}" presName="childNode" presStyleLbl="node1" presStyleIdx="14" presStyleCnt="16">
        <dgm:presLayoutVars>
          <dgm:bulletEnabled val="1"/>
        </dgm:presLayoutVars>
      </dgm:prSet>
      <dgm:spPr/>
    </dgm:pt>
    <dgm:pt modelId="{88091BA0-5D28-4AB1-9E16-5D4FF12EACE8}" type="pres">
      <dgm:prSet presAssocID="{13BA3F13-8E57-4B59-96E5-4523CC047EBD}" presName="aSpace2" presStyleCnt="0"/>
      <dgm:spPr/>
    </dgm:pt>
    <dgm:pt modelId="{6A29F8E8-02C7-4661-95C2-6EFDBF5CAB3F}" type="pres">
      <dgm:prSet presAssocID="{E3B5FB5A-E167-42C1-95DC-449FE7DBBBEC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409B3A04-45F0-4A16-906F-F36A8AE1C24D}" srcId="{C6473651-9FA0-4E07-9AD6-509C7ABB8672}" destId="{33E199DC-03E2-4CD2-84DA-D9541C9ACC38}" srcOrd="4" destOrd="0" parTransId="{2A59A7FD-7BF6-4DFB-944A-BC414A56313E}" sibTransId="{E7EBAF89-CC4B-41D5-9D16-549E4A517C6F}"/>
    <dgm:cxn modelId="{1BE15C0C-49C0-49BA-A062-ED2779D50264}" srcId="{D8999BC5-7AB2-41AE-A927-C9E9ADBC1F90}" destId="{E3B5FB5A-E167-42C1-95DC-449FE7DBBBEC}" srcOrd="1" destOrd="0" parTransId="{C3D67130-DF36-4208-B33A-B9676CDC65F6}" sibTransId="{FA10E4DE-6FC5-4986-9856-F0FA30450229}"/>
    <dgm:cxn modelId="{5B5ACF14-0640-4648-8000-4243DA5ED855}" srcId="{35ED9A39-463F-42F9-A537-259EC6C41DD1}" destId="{D8999BC5-7AB2-41AE-A927-C9E9ADBC1F90}" srcOrd="2" destOrd="0" parTransId="{96CB3F34-5033-47D3-90C5-1BF87E17E949}" sibTransId="{597FD7D0-22A8-4DE1-AFFE-98159C84D81D}"/>
    <dgm:cxn modelId="{00D01A1C-0C42-4BDA-AB29-3C93C4964EAD}" srcId="{806EFC08-646A-4FCB-8625-696043476C72}" destId="{FF0F5AA5-C610-4224-B68A-8DD72AA5B453}" srcOrd="5" destOrd="0" parTransId="{AC83A14D-FB6B-4A5C-876B-D80DFAFB3794}" sibTransId="{60AD35C8-04DC-4C89-A79E-D4EF8F80A16D}"/>
    <dgm:cxn modelId="{E5095E21-0730-4EE1-A6D9-50F1A3295E4C}" type="presOf" srcId="{1FAD6176-7D1B-4B8A-8B74-AF5EE2EE83DE}" destId="{C45F29DB-1026-4FF8-BE54-F790FD53897C}" srcOrd="0" destOrd="0" presId="urn:microsoft.com/office/officeart/2005/8/layout/lProcess2"/>
    <dgm:cxn modelId="{B2375526-A9A2-47FF-9DA6-C7E7963B282D}" srcId="{C6473651-9FA0-4E07-9AD6-509C7ABB8672}" destId="{1FAD6176-7D1B-4B8A-8B74-AF5EE2EE83DE}" srcOrd="0" destOrd="0" parTransId="{19202AB1-89AF-44C5-BCB0-2F202E65E70A}" sibTransId="{CBEBC165-70D9-4E21-A354-8669607203B8}"/>
    <dgm:cxn modelId="{29F02929-0581-4432-AB9C-4CDBE3876E93}" type="presOf" srcId="{806EFC08-646A-4FCB-8625-696043476C72}" destId="{C7A30D87-9A2A-4844-BB43-FAA17DC274D2}" srcOrd="0" destOrd="0" presId="urn:microsoft.com/office/officeart/2005/8/layout/lProcess2"/>
    <dgm:cxn modelId="{68A2DB2F-D53E-42D5-97C8-0CB8DE70DBC7}" srcId="{35ED9A39-463F-42F9-A537-259EC6C41DD1}" destId="{806EFC08-646A-4FCB-8625-696043476C72}" srcOrd="0" destOrd="0" parTransId="{EEA7B10C-E6D5-424D-BD57-F2BF2FD1E5B0}" sibTransId="{06CF238F-8C1F-4907-805D-22810994B2AD}"/>
    <dgm:cxn modelId="{71630334-5EEE-45CF-A70F-0EF910AF22BA}" type="presOf" srcId="{20ACB7CC-F0DB-45BC-BAFD-76B29DE462BA}" destId="{E1B5B279-BB46-4411-B36B-EC96378C140F}" srcOrd="0" destOrd="0" presId="urn:microsoft.com/office/officeart/2005/8/layout/lProcess2"/>
    <dgm:cxn modelId="{E565473F-D3DA-4898-B5FA-2F2A7D787909}" srcId="{D8999BC5-7AB2-41AE-A927-C9E9ADBC1F90}" destId="{13BA3F13-8E57-4B59-96E5-4523CC047EBD}" srcOrd="0" destOrd="0" parTransId="{889BCD97-5E53-4D48-8A91-1E0556DB7E4C}" sibTransId="{6A2C3FCA-9F99-4A2C-832A-849CEBC77870}"/>
    <dgm:cxn modelId="{625EE343-8645-4D3A-9E71-A3CDA2B1D58F}" srcId="{806EFC08-646A-4FCB-8625-696043476C72}" destId="{D8E673D4-49A2-4BF4-90F1-2BD771100BDF}" srcOrd="2" destOrd="0" parTransId="{2236FA79-CCCF-4C5B-BE51-19300523192C}" sibTransId="{2667C754-B6E8-48DB-81D6-DF86E46EF71D}"/>
    <dgm:cxn modelId="{DA276864-1D21-4601-8199-37612A1C1251}" type="presOf" srcId="{FF0F5AA5-C610-4224-B68A-8DD72AA5B453}" destId="{597B8987-BA8B-4AA9-B026-57D5E11DA4CA}" srcOrd="0" destOrd="0" presId="urn:microsoft.com/office/officeart/2005/8/layout/lProcess2"/>
    <dgm:cxn modelId="{42E9C866-2C0B-4645-99B9-25913DD6EBF5}" srcId="{806EFC08-646A-4FCB-8625-696043476C72}" destId="{8B4C99F8-D68C-4BAF-B953-9447256D468E}" srcOrd="7" destOrd="0" parTransId="{C362F31B-781B-4306-8B01-1AE7955DC80C}" sibTransId="{8FB29339-A942-48D0-82E9-51E6862A6037}"/>
    <dgm:cxn modelId="{3014BE49-424A-4281-B00B-BA191893B4BF}" type="presOf" srcId="{806EFC08-646A-4FCB-8625-696043476C72}" destId="{D0154F9D-C337-46DA-9562-4E06B6679F20}" srcOrd="1" destOrd="0" presId="urn:microsoft.com/office/officeart/2005/8/layout/lProcess2"/>
    <dgm:cxn modelId="{3C3E2E6C-4E9D-4A78-AAF9-B4B86289073F}" srcId="{806EFC08-646A-4FCB-8625-696043476C72}" destId="{A04C5968-6E14-47D6-8F0C-08DF0395B0C7}" srcOrd="6" destOrd="0" parTransId="{F621B55F-E222-487D-9430-20711D711F3E}" sibTransId="{2A803F77-BFD6-445B-918A-EC0B5C2E251D}"/>
    <dgm:cxn modelId="{65E8AA6C-7C1B-4F7F-BC39-F61808E2B45E}" srcId="{C6473651-9FA0-4E07-9AD6-509C7ABB8672}" destId="{7EC3A907-8955-444F-96B5-A8B18A6A106A}" srcOrd="1" destOrd="0" parTransId="{29618A91-7B78-4AAA-9313-CEA15F547F67}" sibTransId="{E7DB7BC5-DE2C-4047-9227-31BB19E28506}"/>
    <dgm:cxn modelId="{C4468E6F-D0E9-4DD6-B408-0B3D666007FB}" type="presOf" srcId="{C6473651-9FA0-4E07-9AD6-509C7ABB8672}" destId="{DFA8D6AE-5E1F-46D5-9E0C-3D8F0BFC161F}" srcOrd="1" destOrd="0" presId="urn:microsoft.com/office/officeart/2005/8/layout/lProcess2"/>
    <dgm:cxn modelId="{3518B44F-4C6D-49A1-AEAB-47CC59AF27EA}" type="presOf" srcId="{D8999BC5-7AB2-41AE-A927-C9E9ADBC1F90}" destId="{E8D974E6-0407-41E9-AFF4-A2AD0DE3A803}" srcOrd="1" destOrd="0" presId="urn:microsoft.com/office/officeart/2005/8/layout/lProcess2"/>
    <dgm:cxn modelId="{38030A73-1450-49FF-AB51-44A8216ECEEA}" type="presOf" srcId="{2EFEDB53-593C-41FE-93AE-AFF6DC7CF82E}" destId="{D9765ABC-09F5-4EAC-A7D4-7DEEF53C8CC4}" srcOrd="0" destOrd="0" presId="urn:microsoft.com/office/officeart/2005/8/layout/lProcess2"/>
    <dgm:cxn modelId="{AE3F7059-17D8-4911-BD44-0E9778246EB0}" type="presOf" srcId="{8B4C99F8-D68C-4BAF-B953-9447256D468E}" destId="{42B78172-64CB-4053-9E57-D3893463F00E}" srcOrd="0" destOrd="0" presId="urn:microsoft.com/office/officeart/2005/8/layout/lProcess2"/>
    <dgm:cxn modelId="{452D7B59-374B-4B28-84E8-172FFB094BAD}" srcId="{806EFC08-646A-4FCB-8625-696043476C72}" destId="{D4A4ED6A-1B77-422C-9954-284861C9BD08}" srcOrd="0" destOrd="0" parTransId="{C2A1BEA5-13F9-4AD1-B830-145816955211}" sibTransId="{8186EB31-5EF7-4024-81BA-C72A721B62F5}"/>
    <dgm:cxn modelId="{03289159-2E7F-4B77-89F3-18751BEB042F}" srcId="{C6473651-9FA0-4E07-9AD6-509C7ABB8672}" destId="{56CA6603-89A3-451E-909A-DFD25C0ACC06}" srcOrd="3" destOrd="0" parTransId="{A94CCC7E-32B9-4E4C-95AC-750698285C33}" sibTransId="{E359EF79-E954-4882-BEEA-BFE5D32068C0}"/>
    <dgm:cxn modelId="{6FF9C659-4ABE-4A7D-B29A-0E539E85CA69}" srcId="{C6473651-9FA0-4E07-9AD6-509C7ABB8672}" destId="{191DFF4B-855E-4ACB-A817-E351DAE2F4F4}" srcOrd="2" destOrd="0" parTransId="{971D32A6-404C-457E-91D5-EFF6A7D7875B}" sibTransId="{32F91F3A-F45D-4460-B341-BC7D68E49A70}"/>
    <dgm:cxn modelId="{13C6325A-2644-4623-809C-0CC87FD3A8F5}" type="presOf" srcId="{56CA6603-89A3-451E-909A-DFD25C0ACC06}" destId="{C7AC64CA-EFCA-4C73-B3DB-13CAF9E8C045}" srcOrd="0" destOrd="0" presId="urn:microsoft.com/office/officeart/2005/8/layout/lProcess2"/>
    <dgm:cxn modelId="{66D0BC88-EDB2-4E94-A8CF-669342D3D60B}" srcId="{35ED9A39-463F-42F9-A537-259EC6C41DD1}" destId="{C6473651-9FA0-4E07-9AD6-509C7ABB8672}" srcOrd="1" destOrd="0" parTransId="{7254E860-A64C-40BA-9A4F-D9D784B6C0B3}" sibTransId="{ABF03198-D3F2-40C3-BB1B-D3DFA8B82A15}"/>
    <dgm:cxn modelId="{8B65F08C-EA31-42E9-9255-50DF94E5B775}" type="presOf" srcId="{33E199DC-03E2-4CD2-84DA-D9541C9ACC38}" destId="{7575177E-D70A-4906-8114-F638836E54B3}" srcOrd="0" destOrd="0" presId="urn:microsoft.com/office/officeart/2005/8/layout/lProcess2"/>
    <dgm:cxn modelId="{F8CE1C8E-DF11-44C9-B89D-AC291AF89693}" srcId="{806EFC08-646A-4FCB-8625-696043476C72}" destId="{FCACF212-0E68-4484-A7B8-897FB5DE6A7D}" srcOrd="1" destOrd="0" parTransId="{4BB282A2-899E-45C1-9315-8A4D6C9E0FC4}" sibTransId="{9771E63C-EC94-4540-B85E-8D73C23649F3}"/>
    <dgm:cxn modelId="{03B14F8F-5EEB-4DC6-8BC0-FD43275413F8}" type="presOf" srcId="{E3B5FB5A-E167-42C1-95DC-449FE7DBBBEC}" destId="{6A29F8E8-02C7-4661-95C2-6EFDBF5CAB3F}" srcOrd="0" destOrd="0" presId="urn:microsoft.com/office/officeart/2005/8/layout/lProcess2"/>
    <dgm:cxn modelId="{9D9AB692-012F-4097-920D-7CBC7FC65ADC}" type="presOf" srcId="{D8E673D4-49A2-4BF4-90F1-2BD771100BDF}" destId="{8B71C1E2-5E7B-44ED-A47C-F043725FAB76}" srcOrd="0" destOrd="0" presId="urn:microsoft.com/office/officeart/2005/8/layout/lProcess2"/>
    <dgm:cxn modelId="{EAECB7A7-30DE-4170-A487-DE53A01DAC3B}" type="presOf" srcId="{D4A4ED6A-1B77-422C-9954-284861C9BD08}" destId="{CDF343BE-280E-4B81-8559-482B908CD3C9}" srcOrd="0" destOrd="0" presId="urn:microsoft.com/office/officeart/2005/8/layout/lProcess2"/>
    <dgm:cxn modelId="{7C163DB2-62FF-4FF0-8F03-D55ED9EC0EB0}" type="presOf" srcId="{E71B9368-F710-4B95-A679-48C42A89D76D}" destId="{D99C05CD-95F1-474B-833C-82F13D89A8B4}" srcOrd="0" destOrd="0" presId="urn:microsoft.com/office/officeart/2005/8/layout/lProcess2"/>
    <dgm:cxn modelId="{0B21FBC0-D472-465F-9659-37392567072E}" type="presOf" srcId="{D8999BC5-7AB2-41AE-A927-C9E9ADBC1F90}" destId="{167D8E22-023A-40B7-860D-E9A804EF5284}" srcOrd="0" destOrd="0" presId="urn:microsoft.com/office/officeart/2005/8/layout/lProcess2"/>
    <dgm:cxn modelId="{902929C4-AA70-4A9F-9486-620A8759EAEF}" type="presOf" srcId="{13BA3F13-8E57-4B59-96E5-4523CC047EBD}" destId="{DA761C64-9109-4BC7-A668-EEE7C9A8C1D3}" srcOrd="0" destOrd="0" presId="urn:microsoft.com/office/officeart/2005/8/layout/lProcess2"/>
    <dgm:cxn modelId="{7EC5F3C4-F999-453E-A0F0-2AB3A6E4FC10}" srcId="{806EFC08-646A-4FCB-8625-696043476C72}" destId="{2EFEDB53-593C-41FE-93AE-AFF6DC7CF82E}" srcOrd="4" destOrd="0" parTransId="{D8AB8786-4282-4BE5-B200-5C4A3C7993CB}" sibTransId="{0C93CCE7-AF7D-4D8C-ABB2-F95AE1BCB9FB}"/>
    <dgm:cxn modelId="{D1220CCB-55A0-4E3C-B5C8-9D907D206EA0}" srcId="{806EFC08-646A-4FCB-8625-696043476C72}" destId="{E71B9368-F710-4B95-A679-48C42A89D76D}" srcOrd="8" destOrd="0" parTransId="{CAAB54D1-0FBA-4879-BB6B-3594EBEC9E90}" sibTransId="{53963935-180E-4FDC-A776-2112328DA0A9}"/>
    <dgm:cxn modelId="{F084E2D4-CEFD-42A4-B5AC-D666B00BCFC3}" type="presOf" srcId="{191DFF4B-855E-4ACB-A817-E351DAE2F4F4}" destId="{74EE6810-4D06-4228-A4A9-44C77EED2DD7}" srcOrd="0" destOrd="0" presId="urn:microsoft.com/office/officeart/2005/8/layout/lProcess2"/>
    <dgm:cxn modelId="{184C9CD8-307D-4AFE-895B-5882C064F844}" type="presOf" srcId="{A04C5968-6E14-47D6-8F0C-08DF0395B0C7}" destId="{28A65A63-6B80-4556-B0EE-B3A6901D74DE}" srcOrd="0" destOrd="0" presId="urn:microsoft.com/office/officeart/2005/8/layout/lProcess2"/>
    <dgm:cxn modelId="{165177D9-02D4-4301-AC8F-0B67E0DEAD67}" type="presOf" srcId="{7EC3A907-8955-444F-96B5-A8B18A6A106A}" destId="{91D9FDF0-848A-4518-9B7D-D37B589F8F50}" srcOrd="0" destOrd="0" presId="urn:microsoft.com/office/officeart/2005/8/layout/lProcess2"/>
    <dgm:cxn modelId="{78B60CE0-D7AD-43E6-9DF6-B2312082410F}" type="presOf" srcId="{C6473651-9FA0-4E07-9AD6-509C7ABB8672}" destId="{07192911-B735-429E-813A-DF501B5F2EDB}" srcOrd="0" destOrd="0" presId="urn:microsoft.com/office/officeart/2005/8/layout/lProcess2"/>
    <dgm:cxn modelId="{0EDC1CEA-FE36-430A-BC64-33E73DE63C1A}" srcId="{806EFC08-646A-4FCB-8625-696043476C72}" destId="{20ACB7CC-F0DB-45BC-BAFD-76B29DE462BA}" srcOrd="3" destOrd="0" parTransId="{5D65D874-FD0C-4254-B847-0D9895FC49F3}" sibTransId="{F4E7510E-1FB2-4E81-A41B-2AEFF179364C}"/>
    <dgm:cxn modelId="{C1AE66EC-74FF-4E40-BFB8-28FDACE02B7D}" type="presOf" srcId="{35ED9A39-463F-42F9-A537-259EC6C41DD1}" destId="{A4DA65A1-4B29-4CD3-AE02-0763B7956EFF}" srcOrd="0" destOrd="0" presId="urn:microsoft.com/office/officeart/2005/8/layout/lProcess2"/>
    <dgm:cxn modelId="{A11459F1-494B-47AE-A3C6-5418F4DC3D64}" type="presOf" srcId="{FCACF212-0E68-4484-A7B8-897FB5DE6A7D}" destId="{1F755091-E005-42CC-B81C-6ACB10F038D8}" srcOrd="0" destOrd="0" presId="urn:microsoft.com/office/officeart/2005/8/layout/lProcess2"/>
    <dgm:cxn modelId="{A60DD246-339A-4281-8671-BF1208862DFC}" type="presParOf" srcId="{A4DA65A1-4B29-4CD3-AE02-0763B7956EFF}" destId="{D902D361-4895-4D6D-9DB4-D5E1319A1232}" srcOrd="0" destOrd="0" presId="urn:microsoft.com/office/officeart/2005/8/layout/lProcess2"/>
    <dgm:cxn modelId="{A9AC2C4C-2DD5-4E76-8BED-B3B4A2CE6BB8}" type="presParOf" srcId="{D902D361-4895-4D6D-9DB4-D5E1319A1232}" destId="{C7A30D87-9A2A-4844-BB43-FAA17DC274D2}" srcOrd="0" destOrd="0" presId="urn:microsoft.com/office/officeart/2005/8/layout/lProcess2"/>
    <dgm:cxn modelId="{A6DAD6D8-09A6-45A7-A33B-04CAF486D224}" type="presParOf" srcId="{D902D361-4895-4D6D-9DB4-D5E1319A1232}" destId="{D0154F9D-C337-46DA-9562-4E06B6679F20}" srcOrd="1" destOrd="0" presId="urn:microsoft.com/office/officeart/2005/8/layout/lProcess2"/>
    <dgm:cxn modelId="{E5F0D888-90C3-40DB-97DD-A6DD8589F301}" type="presParOf" srcId="{D902D361-4895-4D6D-9DB4-D5E1319A1232}" destId="{19D3F17B-D7AF-4547-8CCB-5E0B9F87AD53}" srcOrd="2" destOrd="0" presId="urn:microsoft.com/office/officeart/2005/8/layout/lProcess2"/>
    <dgm:cxn modelId="{6F482226-4324-4AB8-A13A-4896B41528AA}" type="presParOf" srcId="{19D3F17B-D7AF-4547-8CCB-5E0B9F87AD53}" destId="{D35471A0-11F5-4930-B7F4-68F38FB8E664}" srcOrd="0" destOrd="0" presId="urn:microsoft.com/office/officeart/2005/8/layout/lProcess2"/>
    <dgm:cxn modelId="{488AC8A6-E91B-4556-843E-30C538A115F1}" type="presParOf" srcId="{D35471A0-11F5-4930-B7F4-68F38FB8E664}" destId="{CDF343BE-280E-4B81-8559-482B908CD3C9}" srcOrd="0" destOrd="0" presId="urn:microsoft.com/office/officeart/2005/8/layout/lProcess2"/>
    <dgm:cxn modelId="{7A4134C1-D782-487B-9D4F-B2FE003D8AF0}" type="presParOf" srcId="{D35471A0-11F5-4930-B7F4-68F38FB8E664}" destId="{BA5ADFAC-70F1-4DCF-BFB9-CD0D105FFFF8}" srcOrd="1" destOrd="0" presId="urn:microsoft.com/office/officeart/2005/8/layout/lProcess2"/>
    <dgm:cxn modelId="{D98E1984-C3D5-448D-9EEE-DFEBD651DFBC}" type="presParOf" srcId="{D35471A0-11F5-4930-B7F4-68F38FB8E664}" destId="{1F755091-E005-42CC-B81C-6ACB10F038D8}" srcOrd="2" destOrd="0" presId="urn:microsoft.com/office/officeart/2005/8/layout/lProcess2"/>
    <dgm:cxn modelId="{88DAE70B-E473-4CFE-B94C-3A8CD868626E}" type="presParOf" srcId="{D35471A0-11F5-4930-B7F4-68F38FB8E664}" destId="{8D64A342-1DB2-4F66-A355-62A38C9B613D}" srcOrd="3" destOrd="0" presId="urn:microsoft.com/office/officeart/2005/8/layout/lProcess2"/>
    <dgm:cxn modelId="{ACEECAAE-00EA-4433-A44D-00A331883675}" type="presParOf" srcId="{D35471A0-11F5-4930-B7F4-68F38FB8E664}" destId="{8B71C1E2-5E7B-44ED-A47C-F043725FAB76}" srcOrd="4" destOrd="0" presId="urn:microsoft.com/office/officeart/2005/8/layout/lProcess2"/>
    <dgm:cxn modelId="{7DCC1189-3AE9-49AE-A5AF-C1415A40748E}" type="presParOf" srcId="{D35471A0-11F5-4930-B7F4-68F38FB8E664}" destId="{0E1B2571-F597-438C-8B98-90575CAC8BFB}" srcOrd="5" destOrd="0" presId="urn:microsoft.com/office/officeart/2005/8/layout/lProcess2"/>
    <dgm:cxn modelId="{DAE6D0C9-8120-4F8C-B9C4-7D7090F75400}" type="presParOf" srcId="{D35471A0-11F5-4930-B7F4-68F38FB8E664}" destId="{E1B5B279-BB46-4411-B36B-EC96378C140F}" srcOrd="6" destOrd="0" presId="urn:microsoft.com/office/officeart/2005/8/layout/lProcess2"/>
    <dgm:cxn modelId="{380B6AD6-C5F2-4D32-9F89-0CC2BA2391AD}" type="presParOf" srcId="{D35471A0-11F5-4930-B7F4-68F38FB8E664}" destId="{FA5FAB78-9E9E-47E0-8388-B08E095C45FD}" srcOrd="7" destOrd="0" presId="urn:microsoft.com/office/officeart/2005/8/layout/lProcess2"/>
    <dgm:cxn modelId="{3A133CBF-ACF8-4BCB-8272-7EFFA381F6D1}" type="presParOf" srcId="{D35471A0-11F5-4930-B7F4-68F38FB8E664}" destId="{D9765ABC-09F5-4EAC-A7D4-7DEEF53C8CC4}" srcOrd="8" destOrd="0" presId="urn:microsoft.com/office/officeart/2005/8/layout/lProcess2"/>
    <dgm:cxn modelId="{5830EB91-87E2-4A67-831C-450A20EC8AE9}" type="presParOf" srcId="{D35471A0-11F5-4930-B7F4-68F38FB8E664}" destId="{7FDF346B-E14B-4254-A265-EB7B82FF115E}" srcOrd="9" destOrd="0" presId="urn:microsoft.com/office/officeart/2005/8/layout/lProcess2"/>
    <dgm:cxn modelId="{DA60D91F-DC29-495C-BFBF-BB0B2395EE71}" type="presParOf" srcId="{D35471A0-11F5-4930-B7F4-68F38FB8E664}" destId="{597B8987-BA8B-4AA9-B026-57D5E11DA4CA}" srcOrd="10" destOrd="0" presId="urn:microsoft.com/office/officeart/2005/8/layout/lProcess2"/>
    <dgm:cxn modelId="{186F276C-E56A-495C-B13E-78547B6DE782}" type="presParOf" srcId="{D35471A0-11F5-4930-B7F4-68F38FB8E664}" destId="{5C5A5551-CD05-4367-AA08-D53029743329}" srcOrd="11" destOrd="0" presId="urn:microsoft.com/office/officeart/2005/8/layout/lProcess2"/>
    <dgm:cxn modelId="{AF5A26B1-39F7-4E65-A31E-7273988154AF}" type="presParOf" srcId="{D35471A0-11F5-4930-B7F4-68F38FB8E664}" destId="{28A65A63-6B80-4556-B0EE-B3A6901D74DE}" srcOrd="12" destOrd="0" presId="urn:microsoft.com/office/officeart/2005/8/layout/lProcess2"/>
    <dgm:cxn modelId="{343CCA3B-D5C4-4E08-A7F9-8F87C4C15E84}" type="presParOf" srcId="{D35471A0-11F5-4930-B7F4-68F38FB8E664}" destId="{36A06297-7F63-48C6-9A52-A4C53F0EDB4A}" srcOrd="13" destOrd="0" presId="urn:microsoft.com/office/officeart/2005/8/layout/lProcess2"/>
    <dgm:cxn modelId="{7317518A-DDB2-42D4-A19C-83B12D419B73}" type="presParOf" srcId="{D35471A0-11F5-4930-B7F4-68F38FB8E664}" destId="{42B78172-64CB-4053-9E57-D3893463F00E}" srcOrd="14" destOrd="0" presId="urn:microsoft.com/office/officeart/2005/8/layout/lProcess2"/>
    <dgm:cxn modelId="{1BFC94FA-BAB5-495F-9B0E-6D529DD3BF20}" type="presParOf" srcId="{D35471A0-11F5-4930-B7F4-68F38FB8E664}" destId="{2C8B5709-140A-462F-97D4-D31AFBE5001D}" srcOrd="15" destOrd="0" presId="urn:microsoft.com/office/officeart/2005/8/layout/lProcess2"/>
    <dgm:cxn modelId="{DAAE3045-29D5-494C-87B6-7FE01AF82158}" type="presParOf" srcId="{D35471A0-11F5-4930-B7F4-68F38FB8E664}" destId="{D99C05CD-95F1-474B-833C-82F13D89A8B4}" srcOrd="16" destOrd="0" presId="urn:microsoft.com/office/officeart/2005/8/layout/lProcess2"/>
    <dgm:cxn modelId="{9CE835B8-BCC3-44A9-9BE3-F7BA4A0CF6BB}" type="presParOf" srcId="{A4DA65A1-4B29-4CD3-AE02-0763B7956EFF}" destId="{4174EB13-F129-4628-948B-B4C00382A22C}" srcOrd="1" destOrd="0" presId="urn:microsoft.com/office/officeart/2005/8/layout/lProcess2"/>
    <dgm:cxn modelId="{B8952E10-D4BE-4436-84B4-050EB5F300CD}" type="presParOf" srcId="{A4DA65A1-4B29-4CD3-AE02-0763B7956EFF}" destId="{3D5D0D9E-2831-4656-9BA7-DA9258A2183B}" srcOrd="2" destOrd="0" presId="urn:microsoft.com/office/officeart/2005/8/layout/lProcess2"/>
    <dgm:cxn modelId="{60F2E664-415F-4F65-AA00-A3A0C993940E}" type="presParOf" srcId="{3D5D0D9E-2831-4656-9BA7-DA9258A2183B}" destId="{07192911-B735-429E-813A-DF501B5F2EDB}" srcOrd="0" destOrd="0" presId="urn:microsoft.com/office/officeart/2005/8/layout/lProcess2"/>
    <dgm:cxn modelId="{4AB654FF-0D95-433F-BEB6-BE85A75ACE0B}" type="presParOf" srcId="{3D5D0D9E-2831-4656-9BA7-DA9258A2183B}" destId="{DFA8D6AE-5E1F-46D5-9E0C-3D8F0BFC161F}" srcOrd="1" destOrd="0" presId="urn:microsoft.com/office/officeart/2005/8/layout/lProcess2"/>
    <dgm:cxn modelId="{AB02FBD4-104D-4144-97DF-81137EE3888E}" type="presParOf" srcId="{3D5D0D9E-2831-4656-9BA7-DA9258A2183B}" destId="{89314D95-3B27-4267-BB0C-88755BD3D606}" srcOrd="2" destOrd="0" presId="urn:microsoft.com/office/officeart/2005/8/layout/lProcess2"/>
    <dgm:cxn modelId="{D8652E40-D4E0-4549-BEB8-21CDEF238F7A}" type="presParOf" srcId="{89314D95-3B27-4267-BB0C-88755BD3D606}" destId="{CF4CE708-4EFE-4957-A6BB-CE52FE80B3B7}" srcOrd="0" destOrd="0" presId="urn:microsoft.com/office/officeart/2005/8/layout/lProcess2"/>
    <dgm:cxn modelId="{2E803239-F30D-433E-AF85-35AFBDF449FA}" type="presParOf" srcId="{CF4CE708-4EFE-4957-A6BB-CE52FE80B3B7}" destId="{C45F29DB-1026-4FF8-BE54-F790FD53897C}" srcOrd="0" destOrd="0" presId="urn:microsoft.com/office/officeart/2005/8/layout/lProcess2"/>
    <dgm:cxn modelId="{638B52C2-BE0C-4F1E-BAD4-477BA885D14B}" type="presParOf" srcId="{CF4CE708-4EFE-4957-A6BB-CE52FE80B3B7}" destId="{88825C96-232A-463F-956F-3A1F4783B379}" srcOrd="1" destOrd="0" presId="urn:microsoft.com/office/officeart/2005/8/layout/lProcess2"/>
    <dgm:cxn modelId="{3867C717-DA34-4F89-9E38-58FC86240AC9}" type="presParOf" srcId="{CF4CE708-4EFE-4957-A6BB-CE52FE80B3B7}" destId="{91D9FDF0-848A-4518-9B7D-D37B589F8F50}" srcOrd="2" destOrd="0" presId="urn:microsoft.com/office/officeart/2005/8/layout/lProcess2"/>
    <dgm:cxn modelId="{67136667-667E-4CE4-88C2-775E672C8CF4}" type="presParOf" srcId="{CF4CE708-4EFE-4957-A6BB-CE52FE80B3B7}" destId="{2C88E96C-A0B8-4522-B021-AAEE4B7CE1DF}" srcOrd="3" destOrd="0" presId="urn:microsoft.com/office/officeart/2005/8/layout/lProcess2"/>
    <dgm:cxn modelId="{CAFDECAA-0790-4284-B5C6-63694F307FCD}" type="presParOf" srcId="{CF4CE708-4EFE-4957-A6BB-CE52FE80B3B7}" destId="{74EE6810-4D06-4228-A4A9-44C77EED2DD7}" srcOrd="4" destOrd="0" presId="urn:microsoft.com/office/officeart/2005/8/layout/lProcess2"/>
    <dgm:cxn modelId="{D0D41AC0-A84B-47C6-9BCE-0D5498DBDE48}" type="presParOf" srcId="{CF4CE708-4EFE-4957-A6BB-CE52FE80B3B7}" destId="{1BDBD258-E532-4809-98E2-5E66D7ED9D28}" srcOrd="5" destOrd="0" presId="urn:microsoft.com/office/officeart/2005/8/layout/lProcess2"/>
    <dgm:cxn modelId="{DD006280-ED70-4191-A287-19D0ECE81DD1}" type="presParOf" srcId="{CF4CE708-4EFE-4957-A6BB-CE52FE80B3B7}" destId="{C7AC64CA-EFCA-4C73-B3DB-13CAF9E8C045}" srcOrd="6" destOrd="0" presId="urn:microsoft.com/office/officeart/2005/8/layout/lProcess2"/>
    <dgm:cxn modelId="{9F306278-07B4-4341-9C82-04BA224E5DC5}" type="presParOf" srcId="{CF4CE708-4EFE-4957-A6BB-CE52FE80B3B7}" destId="{45B1A09A-472B-4406-B388-63BD89C8F033}" srcOrd="7" destOrd="0" presId="urn:microsoft.com/office/officeart/2005/8/layout/lProcess2"/>
    <dgm:cxn modelId="{D264E251-F213-431F-A4DF-B409EF6DB2B5}" type="presParOf" srcId="{CF4CE708-4EFE-4957-A6BB-CE52FE80B3B7}" destId="{7575177E-D70A-4906-8114-F638836E54B3}" srcOrd="8" destOrd="0" presId="urn:microsoft.com/office/officeart/2005/8/layout/lProcess2"/>
    <dgm:cxn modelId="{355071D2-F12D-4AFA-9804-26289B57D5D5}" type="presParOf" srcId="{A4DA65A1-4B29-4CD3-AE02-0763B7956EFF}" destId="{68CBDA7A-0B5A-4277-B9BA-7C83A54C2D46}" srcOrd="3" destOrd="0" presId="urn:microsoft.com/office/officeart/2005/8/layout/lProcess2"/>
    <dgm:cxn modelId="{1B3D4EC3-F1B0-46E5-A188-8E0CB3857F46}" type="presParOf" srcId="{A4DA65A1-4B29-4CD3-AE02-0763B7956EFF}" destId="{99D271A4-AB3C-4C6C-B48D-394ED8BF31AF}" srcOrd="4" destOrd="0" presId="urn:microsoft.com/office/officeart/2005/8/layout/lProcess2"/>
    <dgm:cxn modelId="{37AF2405-69C7-46F0-992F-651935E6628A}" type="presParOf" srcId="{99D271A4-AB3C-4C6C-B48D-394ED8BF31AF}" destId="{167D8E22-023A-40B7-860D-E9A804EF5284}" srcOrd="0" destOrd="0" presId="urn:microsoft.com/office/officeart/2005/8/layout/lProcess2"/>
    <dgm:cxn modelId="{5BC03015-B08E-4C34-A919-1C953516E3AF}" type="presParOf" srcId="{99D271A4-AB3C-4C6C-B48D-394ED8BF31AF}" destId="{E8D974E6-0407-41E9-AFF4-A2AD0DE3A803}" srcOrd="1" destOrd="0" presId="urn:microsoft.com/office/officeart/2005/8/layout/lProcess2"/>
    <dgm:cxn modelId="{E1442631-DB54-437E-9522-3240EE09D4F7}" type="presParOf" srcId="{99D271A4-AB3C-4C6C-B48D-394ED8BF31AF}" destId="{4326A0E0-5715-4F72-9FA1-DBB99B8ECCA8}" srcOrd="2" destOrd="0" presId="urn:microsoft.com/office/officeart/2005/8/layout/lProcess2"/>
    <dgm:cxn modelId="{1E82983E-0740-4436-A61E-FCF36EE97402}" type="presParOf" srcId="{4326A0E0-5715-4F72-9FA1-DBB99B8ECCA8}" destId="{04B29BD9-EACA-4E6E-9A14-746783DDB720}" srcOrd="0" destOrd="0" presId="urn:microsoft.com/office/officeart/2005/8/layout/lProcess2"/>
    <dgm:cxn modelId="{BE105BE1-D1D2-4F31-A68A-426D3E7CEAA7}" type="presParOf" srcId="{04B29BD9-EACA-4E6E-9A14-746783DDB720}" destId="{DA761C64-9109-4BC7-A668-EEE7C9A8C1D3}" srcOrd="0" destOrd="0" presId="urn:microsoft.com/office/officeart/2005/8/layout/lProcess2"/>
    <dgm:cxn modelId="{D9603A44-BDCF-495A-A99B-FF1F910F7DAD}" type="presParOf" srcId="{04B29BD9-EACA-4E6E-9A14-746783DDB720}" destId="{88091BA0-5D28-4AB1-9E16-5D4FF12EACE8}" srcOrd="1" destOrd="0" presId="urn:microsoft.com/office/officeart/2005/8/layout/lProcess2"/>
    <dgm:cxn modelId="{42C1E398-9A60-4DE9-A6CF-5D58D8E30A88}" type="presParOf" srcId="{04B29BD9-EACA-4E6E-9A14-746783DDB720}" destId="{6A29F8E8-02C7-4661-95C2-6EFDBF5CAB3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C3B8-189E-46E4-A0E7-4DFDCB6253B5}">
      <dsp:nvSpPr>
        <dsp:cNvPr id="0" name=""/>
        <dsp:cNvSpPr/>
      </dsp:nvSpPr>
      <dsp:spPr>
        <a:xfrm>
          <a:off x="1666323" y="0"/>
          <a:ext cx="666529" cy="754327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Folke-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tinget</a:t>
          </a:r>
        </a:p>
      </dsp:txBody>
      <dsp:txXfrm>
        <a:off x="1666323" y="0"/>
        <a:ext cx="666529" cy="754327"/>
      </dsp:txXfrm>
    </dsp:sp>
    <dsp:sp modelId="{0999E275-30C1-446D-86EE-AAB3CF8ABB21}">
      <dsp:nvSpPr>
        <dsp:cNvPr id="0" name=""/>
        <dsp:cNvSpPr/>
      </dsp:nvSpPr>
      <dsp:spPr>
        <a:xfrm>
          <a:off x="1333058" y="754327"/>
          <a:ext cx="1333059" cy="754327"/>
        </a:xfrm>
        <a:prstGeom prst="trapezoid">
          <a:avLst>
            <a:gd name="adj" fmla="val 441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Miljø-ministeren</a:t>
          </a:r>
          <a:endParaRPr lang="da-DK" sz="1200" kern="1200" dirty="0"/>
        </a:p>
      </dsp:txBody>
      <dsp:txXfrm>
        <a:off x="1566344" y="754327"/>
        <a:ext cx="866488" cy="754327"/>
      </dsp:txXfrm>
    </dsp:sp>
    <dsp:sp modelId="{425205C5-B954-4FF5-9FDC-D8676AE0C88C}">
      <dsp:nvSpPr>
        <dsp:cNvPr id="0" name=""/>
        <dsp:cNvSpPr/>
      </dsp:nvSpPr>
      <dsp:spPr>
        <a:xfrm>
          <a:off x="999794" y="1508654"/>
          <a:ext cx="1999588" cy="754327"/>
        </a:xfrm>
        <a:prstGeom prst="trapezoid">
          <a:avLst>
            <a:gd name="adj" fmla="val 441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Vildtforvaltnings-rådet</a:t>
          </a:r>
        </a:p>
      </dsp:txBody>
      <dsp:txXfrm>
        <a:off x="1349722" y="1508654"/>
        <a:ext cx="1299732" cy="754327"/>
      </dsp:txXfrm>
    </dsp:sp>
    <dsp:sp modelId="{3989A44A-E919-4C2D-BC80-8535F314D5DA}">
      <dsp:nvSpPr>
        <dsp:cNvPr id="0" name=""/>
        <dsp:cNvSpPr/>
      </dsp:nvSpPr>
      <dsp:spPr>
        <a:xfrm>
          <a:off x="666529" y="2262981"/>
          <a:ext cx="2666118" cy="754327"/>
        </a:xfrm>
        <a:prstGeom prst="trapezoid">
          <a:avLst>
            <a:gd name="adj" fmla="val 441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Den Nationale Hjortevildtgruppe</a:t>
          </a:r>
        </a:p>
      </dsp:txBody>
      <dsp:txXfrm>
        <a:off x="1133100" y="2262981"/>
        <a:ext cx="1732976" cy="754327"/>
      </dsp:txXfrm>
    </dsp:sp>
    <dsp:sp modelId="{059EF37F-9C50-490F-8976-379F1A1B3823}">
      <dsp:nvSpPr>
        <dsp:cNvPr id="0" name=""/>
        <dsp:cNvSpPr/>
      </dsp:nvSpPr>
      <dsp:spPr>
        <a:xfrm>
          <a:off x="333264" y="3017308"/>
          <a:ext cx="3332647" cy="754327"/>
        </a:xfrm>
        <a:prstGeom prst="trapezoid">
          <a:avLst>
            <a:gd name="adj" fmla="val 441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De Regionale Hjortevildtgrupper</a:t>
          </a:r>
        </a:p>
      </dsp:txBody>
      <dsp:txXfrm>
        <a:off x="916478" y="3017308"/>
        <a:ext cx="2166220" cy="754327"/>
      </dsp:txXfrm>
    </dsp:sp>
    <dsp:sp modelId="{51F6D72F-3F9E-4E53-A8EC-A98F96248EC3}">
      <dsp:nvSpPr>
        <dsp:cNvPr id="0" name=""/>
        <dsp:cNvSpPr/>
      </dsp:nvSpPr>
      <dsp:spPr>
        <a:xfrm>
          <a:off x="0" y="3771635"/>
          <a:ext cx="3999177" cy="754327"/>
        </a:xfrm>
        <a:prstGeom prst="trapezoid">
          <a:avLst>
            <a:gd name="adj" fmla="val 441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Græsrødder: Frivillige </a:t>
          </a:r>
          <a:r>
            <a:rPr lang="da-DK" sz="1200" kern="1200" dirty="0" err="1"/>
            <a:t>laug</a:t>
          </a:r>
          <a:r>
            <a:rPr lang="da-DK" sz="1200" kern="1200" dirty="0"/>
            <a:t>, Jægerråd, m.m.</a:t>
          </a:r>
        </a:p>
      </dsp:txBody>
      <dsp:txXfrm>
        <a:off x="699855" y="3771635"/>
        <a:ext cx="2599465" cy="754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0D87-9A2A-4844-BB43-FAA17DC274D2}">
      <dsp:nvSpPr>
        <dsp:cNvPr id="0" name=""/>
        <dsp:cNvSpPr/>
      </dsp:nvSpPr>
      <dsp:spPr>
        <a:xfrm>
          <a:off x="622" y="0"/>
          <a:ext cx="1618679" cy="31856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Drift</a:t>
          </a:r>
        </a:p>
      </dsp:txBody>
      <dsp:txXfrm>
        <a:off x="622" y="0"/>
        <a:ext cx="1618679" cy="955689"/>
      </dsp:txXfrm>
    </dsp:sp>
    <dsp:sp modelId="{CDF343BE-280E-4B81-8559-482B908CD3C9}">
      <dsp:nvSpPr>
        <dsp:cNvPr id="0" name=""/>
        <dsp:cNvSpPr/>
      </dsp:nvSpPr>
      <dsp:spPr>
        <a:xfrm>
          <a:off x="162490" y="956622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Lokal forvaltning</a:t>
          </a:r>
        </a:p>
      </dsp:txBody>
      <dsp:txXfrm>
        <a:off x="168413" y="962545"/>
        <a:ext cx="1283097" cy="190366"/>
      </dsp:txXfrm>
    </dsp:sp>
    <dsp:sp modelId="{1F755091-E005-42CC-B81C-6ACB10F038D8}">
      <dsp:nvSpPr>
        <dsp:cNvPr id="0" name=""/>
        <dsp:cNvSpPr/>
      </dsp:nvSpPr>
      <dsp:spPr>
        <a:xfrm>
          <a:off x="162490" y="1189945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Årsmøde</a:t>
          </a:r>
        </a:p>
      </dsp:txBody>
      <dsp:txXfrm>
        <a:off x="168413" y="1195868"/>
        <a:ext cx="1283097" cy="190366"/>
      </dsp:txXfrm>
    </dsp:sp>
    <dsp:sp modelId="{8B71C1E2-5E7B-44ED-A47C-F043725FAB76}">
      <dsp:nvSpPr>
        <dsp:cNvPr id="0" name=""/>
        <dsp:cNvSpPr/>
      </dsp:nvSpPr>
      <dsp:spPr>
        <a:xfrm>
          <a:off x="162490" y="1423268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Dataindsamling</a:t>
          </a:r>
        </a:p>
      </dsp:txBody>
      <dsp:txXfrm>
        <a:off x="168413" y="1429191"/>
        <a:ext cx="1283097" cy="190366"/>
      </dsp:txXfrm>
    </dsp:sp>
    <dsp:sp modelId="{E1B5B279-BB46-4411-B36B-EC96378C140F}">
      <dsp:nvSpPr>
        <dsp:cNvPr id="0" name=""/>
        <dsp:cNvSpPr/>
      </dsp:nvSpPr>
      <dsp:spPr>
        <a:xfrm>
          <a:off x="162490" y="1656590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Minilaug</a:t>
          </a:r>
          <a:endParaRPr lang="da-DK" sz="1200" kern="1200" dirty="0"/>
        </a:p>
      </dsp:txBody>
      <dsp:txXfrm>
        <a:off x="168413" y="1662513"/>
        <a:ext cx="1283097" cy="190366"/>
      </dsp:txXfrm>
    </dsp:sp>
    <dsp:sp modelId="{D9765ABC-09F5-4EAC-A7D4-7DEEF53C8CC4}">
      <dsp:nvSpPr>
        <dsp:cNvPr id="0" name=""/>
        <dsp:cNvSpPr/>
      </dsp:nvSpPr>
      <dsp:spPr>
        <a:xfrm>
          <a:off x="162490" y="1889913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Sommerudflugt</a:t>
          </a:r>
        </a:p>
      </dsp:txBody>
      <dsp:txXfrm>
        <a:off x="168413" y="1895836"/>
        <a:ext cx="1283097" cy="190366"/>
      </dsp:txXfrm>
    </dsp:sp>
    <dsp:sp modelId="{597B8987-BA8B-4AA9-B026-57D5E11DA4CA}">
      <dsp:nvSpPr>
        <dsp:cNvPr id="0" name=""/>
        <dsp:cNvSpPr/>
      </dsp:nvSpPr>
      <dsp:spPr>
        <a:xfrm>
          <a:off x="162490" y="2123236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Økonomi</a:t>
          </a:r>
        </a:p>
      </dsp:txBody>
      <dsp:txXfrm>
        <a:off x="168413" y="2129159"/>
        <a:ext cx="1283097" cy="190366"/>
      </dsp:txXfrm>
    </dsp:sp>
    <dsp:sp modelId="{28A65A63-6B80-4556-B0EE-B3A6901D74DE}">
      <dsp:nvSpPr>
        <dsp:cNvPr id="0" name=""/>
        <dsp:cNvSpPr/>
      </dsp:nvSpPr>
      <dsp:spPr>
        <a:xfrm>
          <a:off x="162490" y="2356558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Koor</a:t>
          </a:r>
          <a:r>
            <a:rPr lang="da-DK" sz="1200" kern="1200" dirty="0"/>
            <a:t>. Jagt</a:t>
          </a:r>
        </a:p>
      </dsp:txBody>
      <dsp:txXfrm>
        <a:off x="168413" y="2362481"/>
        <a:ext cx="1283097" cy="190366"/>
      </dsp:txXfrm>
    </dsp:sp>
    <dsp:sp modelId="{42B78172-64CB-4053-9E57-D3893463F00E}">
      <dsp:nvSpPr>
        <dsp:cNvPr id="0" name=""/>
        <dsp:cNvSpPr/>
      </dsp:nvSpPr>
      <dsp:spPr>
        <a:xfrm>
          <a:off x="162490" y="2589881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WWW</a:t>
          </a:r>
        </a:p>
      </dsp:txBody>
      <dsp:txXfrm>
        <a:off x="168413" y="2595804"/>
        <a:ext cx="1283097" cy="190366"/>
      </dsp:txXfrm>
    </dsp:sp>
    <dsp:sp modelId="{D99C05CD-95F1-474B-833C-82F13D89A8B4}">
      <dsp:nvSpPr>
        <dsp:cNvPr id="0" name=""/>
        <dsp:cNvSpPr/>
      </dsp:nvSpPr>
      <dsp:spPr>
        <a:xfrm>
          <a:off x="162490" y="2823204"/>
          <a:ext cx="1294943" cy="202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Kæbeindsamling</a:t>
          </a:r>
        </a:p>
      </dsp:txBody>
      <dsp:txXfrm>
        <a:off x="168413" y="2829127"/>
        <a:ext cx="1283097" cy="190366"/>
      </dsp:txXfrm>
    </dsp:sp>
    <dsp:sp modelId="{07192911-B735-429E-813A-DF501B5F2EDB}">
      <dsp:nvSpPr>
        <dsp:cNvPr id="0" name=""/>
        <dsp:cNvSpPr/>
      </dsp:nvSpPr>
      <dsp:spPr>
        <a:xfrm>
          <a:off x="1740702" y="0"/>
          <a:ext cx="1618679" cy="31856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Lobbyisme</a:t>
          </a:r>
        </a:p>
      </dsp:txBody>
      <dsp:txXfrm>
        <a:off x="1740702" y="0"/>
        <a:ext cx="1618679" cy="955689"/>
      </dsp:txXfrm>
    </dsp:sp>
    <dsp:sp modelId="{C45F29DB-1026-4FF8-BE54-F790FD53897C}">
      <dsp:nvSpPr>
        <dsp:cNvPr id="0" name=""/>
        <dsp:cNvSpPr/>
      </dsp:nvSpPr>
      <dsp:spPr>
        <a:xfrm>
          <a:off x="1902570" y="956292"/>
          <a:ext cx="1294943" cy="36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Den Regionale gruppe</a:t>
          </a:r>
        </a:p>
      </dsp:txBody>
      <dsp:txXfrm>
        <a:off x="1913364" y="967086"/>
        <a:ext cx="1273355" cy="346945"/>
      </dsp:txXfrm>
    </dsp:sp>
    <dsp:sp modelId="{91D9FDF0-848A-4518-9B7D-D37B589F8F50}">
      <dsp:nvSpPr>
        <dsp:cNvPr id="0" name=""/>
        <dsp:cNvSpPr/>
      </dsp:nvSpPr>
      <dsp:spPr>
        <a:xfrm>
          <a:off x="1902570" y="1381522"/>
          <a:ext cx="1294943" cy="36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Den Nationale gruppe</a:t>
          </a:r>
        </a:p>
      </dsp:txBody>
      <dsp:txXfrm>
        <a:off x="1913364" y="1392316"/>
        <a:ext cx="1273355" cy="346945"/>
      </dsp:txXfrm>
    </dsp:sp>
    <dsp:sp modelId="{74EE6810-4D06-4228-A4A9-44C77EED2DD7}">
      <dsp:nvSpPr>
        <dsp:cNvPr id="0" name=""/>
        <dsp:cNvSpPr/>
      </dsp:nvSpPr>
      <dsp:spPr>
        <a:xfrm>
          <a:off x="1902570" y="1806753"/>
          <a:ext cx="1294943" cy="36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DJ</a:t>
          </a:r>
        </a:p>
      </dsp:txBody>
      <dsp:txXfrm>
        <a:off x="1913364" y="1817547"/>
        <a:ext cx="1273355" cy="346945"/>
      </dsp:txXfrm>
    </dsp:sp>
    <dsp:sp modelId="{C7AC64CA-EFCA-4C73-B3DB-13CAF9E8C045}">
      <dsp:nvSpPr>
        <dsp:cNvPr id="0" name=""/>
        <dsp:cNvSpPr/>
      </dsp:nvSpPr>
      <dsp:spPr>
        <a:xfrm>
          <a:off x="1902570" y="2231983"/>
          <a:ext cx="1294943" cy="36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Vildtforvaltnings-rådet</a:t>
          </a:r>
        </a:p>
      </dsp:txBody>
      <dsp:txXfrm>
        <a:off x="1913364" y="2242777"/>
        <a:ext cx="1273355" cy="346945"/>
      </dsp:txXfrm>
    </dsp:sp>
    <dsp:sp modelId="{7575177E-D70A-4906-8114-F638836E54B3}">
      <dsp:nvSpPr>
        <dsp:cNvPr id="0" name=""/>
        <dsp:cNvSpPr/>
      </dsp:nvSpPr>
      <dsp:spPr>
        <a:xfrm>
          <a:off x="1902570" y="2657214"/>
          <a:ext cx="1294943" cy="368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Ministeren</a:t>
          </a:r>
        </a:p>
      </dsp:txBody>
      <dsp:txXfrm>
        <a:off x="1913364" y="2668008"/>
        <a:ext cx="1273355" cy="346945"/>
      </dsp:txXfrm>
    </dsp:sp>
    <dsp:sp modelId="{167D8E22-023A-40B7-860D-E9A804EF5284}">
      <dsp:nvSpPr>
        <dsp:cNvPr id="0" name=""/>
        <dsp:cNvSpPr/>
      </dsp:nvSpPr>
      <dsp:spPr>
        <a:xfrm>
          <a:off x="3480782" y="0"/>
          <a:ext cx="1618679" cy="318563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Politik</a:t>
          </a:r>
        </a:p>
      </dsp:txBody>
      <dsp:txXfrm>
        <a:off x="3480782" y="0"/>
        <a:ext cx="1618679" cy="955689"/>
      </dsp:txXfrm>
    </dsp:sp>
    <dsp:sp modelId="{DA761C64-9109-4BC7-A668-EEE7C9A8C1D3}">
      <dsp:nvSpPr>
        <dsp:cNvPr id="0" name=""/>
        <dsp:cNvSpPr/>
      </dsp:nvSpPr>
      <dsp:spPr>
        <a:xfrm>
          <a:off x="3642650" y="956622"/>
          <a:ext cx="1294943" cy="96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Holdningsindlæg på www</a:t>
          </a:r>
        </a:p>
      </dsp:txBody>
      <dsp:txXfrm>
        <a:off x="3670782" y="984754"/>
        <a:ext cx="1238679" cy="904247"/>
      </dsp:txXfrm>
    </dsp:sp>
    <dsp:sp modelId="{6A29F8E8-02C7-4661-95C2-6EFDBF5CAB3F}">
      <dsp:nvSpPr>
        <dsp:cNvPr id="0" name=""/>
        <dsp:cNvSpPr/>
      </dsp:nvSpPr>
      <dsp:spPr>
        <a:xfrm>
          <a:off x="3642650" y="2064905"/>
          <a:ext cx="1294943" cy="96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Facebook</a:t>
          </a:r>
        </a:p>
      </dsp:txBody>
      <dsp:txXfrm>
        <a:off x="3670782" y="2093037"/>
        <a:ext cx="1238679" cy="90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76D7-367D-4F9F-8D1B-2443C95C3870}" type="datetimeFigureOut">
              <a:rPr lang="da-DK" smtClean="0"/>
              <a:t>28-02-2018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F218-4CC0-4DFB-9CF0-C087F4CEDC1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981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5300-728F-4EC2-8A98-3772602474BB}" type="datetimeFigureOut">
              <a:rPr lang="da-DK" smtClean="0"/>
              <a:t>28-02-2018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30F5-915D-4D76-9F06-BE057B42187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3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61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7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2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12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4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51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3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45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3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4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49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366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916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504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263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5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7" name="Billede 6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4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388800" y="1196752"/>
            <a:ext cx="83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388800" y="1162800"/>
            <a:ext cx="83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4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628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335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201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744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5620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045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122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9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Årsmøde samt </a:t>
            </a:r>
            <a:br>
              <a:rPr lang="da-DK" dirty="0"/>
            </a:br>
            <a:r>
              <a:rPr lang="da-DK" dirty="0"/>
              <a:t>Generalforsamling 2018</a:t>
            </a:r>
          </a:p>
        </p:txBody>
      </p:sp>
    </p:spTree>
    <p:extLst>
      <p:ext uri="{BB962C8B-B14F-4D97-AF65-F5344CB8AC3E}">
        <p14:creationId xmlns:p14="http://schemas.microsoft.com/office/powerpoint/2010/main" val="352662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98493"/>
            <a:ext cx="861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Baseret på indberettede afskydningstal i perioden 2001-2016 (særligt de senere år) samt tilbagemeldingerne fra Jer omkring bestandssammensætning og –udvikling, er udarbejdet et bud på populationsdynamikken i den lokale bestand.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2.2. m.fl.:  </a:t>
            </a:r>
            <a:r>
              <a:rPr lang="da-DK" sz="1400" b="1" dirty="0"/>
              <a:t>Forvaltning, </a:t>
            </a:r>
            <a:r>
              <a:rPr lang="da-DK" sz="1400" b="1" dirty="0" err="1"/>
              <a:t>proaktivtet</a:t>
            </a:r>
            <a:r>
              <a:rPr lang="da-DK" sz="1400" b="1" dirty="0"/>
              <a:t> og lokal indflydelse</a:t>
            </a:r>
            <a:br>
              <a:rPr lang="da-DK" sz="1400" b="1" dirty="0"/>
            </a:br>
            <a:r>
              <a:rPr lang="da-DK" sz="2400" b="1" dirty="0"/>
              <a:t>Status i den nuværende kronvildtbestand</a:t>
            </a:r>
            <a:endParaRPr lang="da-DK" sz="1400" dirty="0"/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465253"/>
              </p:ext>
            </p:extLst>
          </p:nvPr>
        </p:nvGraphicFramePr>
        <p:xfrm>
          <a:off x="4459910" y="1924810"/>
          <a:ext cx="4684090" cy="452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06038"/>
              </p:ext>
            </p:extLst>
          </p:nvPr>
        </p:nvGraphicFramePr>
        <p:xfrm>
          <a:off x="323528" y="1733590"/>
          <a:ext cx="3960441" cy="5050840"/>
        </p:xfrm>
        <a:graphic>
          <a:graphicData uri="http://schemas.openxmlformats.org/drawingml/2006/table">
            <a:tbl>
              <a:tblPr/>
              <a:tblGrid>
                <a:gridCol w="1149243">
                  <a:extLst>
                    <a:ext uri="{9D8B030D-6E8A-4147-A177-3AD203B41FA5}">
                      <a16:colId xmlns:a16="http://schemas.microsoft.com/office/drawing/2014/main" val="1479159564"/>
                    </a:ext>
                  </a:extLst>
                </a:gridCol>
                <a:gridCol w="481754">
                  <a:extLst>
                    <a:ext uri="{9D8B030D-6E8A-4147-A177-3AD203B41FA5}">
                      <a16:colId xmlns:a16="http://schemas.microsoft.com/office/drawing/2014/main" val="3728088139"/>
                    </a:ext>
                  </a:extLst>
                </a:gridCol>
                <a:gridCol w="319235">
                  <a:extLst>
                    <a:ext uri="{9D8B030D-6E8A-4147-A177-3AD203B41FA5}">
                      <a16:colId xmlns:a16="http://schemas.microsoft.com/office/drawing/2014/main" val="1492058455"/>
                    </a:ext>
                  </a:extLst>
                </a:gridCol>
                <a:gridCol w="348255">
                  <a:extLst>
                    <a:ext uri="{9D8B030D-6E8A-4147-A177-3AD203B41FA5}">
                      <a16:colId xmlns:a16="http://schemas.microsoft.com/office/drawing/2014/main" val="3675417949"/>
                    </a:ext>
                  </a:extLst>
                </a:gridCol>
                <a:gridCol w="319235">
                  <a:extLst>
                    <a:ext uri="{9D8B030D-6E8A-4147-A177-3AD203B41FA5}">
                      <a16:colId xmlns:a16="http://schemas.microsoft.com/office/drawing/2014/main" val="3036181028"/>
                    </a:ext>
                  </a:extLst>
                </a:gridCol>
                <a:gridCol w="340516">
                  <a:extLst>
                    <a:ext uri="{9D8B030D-6E8A-4147-A177-3AD203B41FA5}">
                      <a16:colId xmlns:a16="http://schemas.microsoft.com/office/drawing/2014/main" val="2576505816"/>
                    </a:ext>
                  </a:extLst>
                </a:gridCol>
                <a:gridCol w="319235">
                  <a:extLst>
                    <a:ext uri="{9D8B030D-6E8A-4147-A177-3AD203B41FA5}">
                      <a16:colId xmlns:a16="http://schemas.microsoft.com/office/drawing/2014/main" val="2292956476"/>
                    </a:ext>
                  </a:extLst>
                </a:gridCol>
                <a:gridCol w="319235">
                  <a:extLst>
                    <a:ext uri="{9D8B030D-6E8A-4147-A177-3AD203B41FA5}">
                      <a16:colId xmlns:a16="http://schemas.microsoft.com/office/drawing/2014/main" val="3456775446"/>
                    </a:ext>
                  </a:extLst>
                </a:gridCol>
                <a:gridCol w="363733">
                  <a:extLst>
                    <a:ext uri="{9D8B030D-6E8A-4147-A177-3AD203B41FA5}">
                      <a16:colId xmlns:a16="http://schemas.microsoft.com/office/drawing/2014/main" val="2046890240"/>
                    </a:ext>
                  </a:extLst>
                </a:gridCol>
              </a:tblGrid>
              <a:tr h="1179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Populationsdynamik - Kronhjorte.dk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41786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12/13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13/14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14/15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36399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Bestand før kalvesætning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673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732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751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763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759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762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798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79189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Handyrsandel i 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5785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01531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kalve sat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3190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dyr udtaget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322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0806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dyr indgået i bestanden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68419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365909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hundyr før sæson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439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464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463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436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416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064035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hundyr udtaget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65765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485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436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416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422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564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98487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74875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unge hjorte tilgået (1-3)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9626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12583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unge før sæson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567747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709311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Overgået til næste aldersklasse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77778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194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357611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7292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mellem hjorte tilgået (4-7)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730031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8323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mellem før sæson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1969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87343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Overgået til næste aldersklasse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19236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146233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149924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voksne hjorte tilgået (&gt;=8)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3508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05961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voksne før sæson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03038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62324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60641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806117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hjorte før sæson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177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721238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Tilgået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3109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84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88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79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39242"/>
                  </a:ext>
                </a:extLst>
              </a:tr>
              <a:tr h="1179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hjorte sæsonafslutning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177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212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266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23468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737062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Voksne% af hjorte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479640"/>
                  </a:ext>
                </a:extLst>
              </a:tr>
              <a:tr h="117994"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Hinder pr. voksen hjort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#####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#####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340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401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85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43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32 </a:t>
                      </a:r>
                    </a:p>
                  </a:txBody>
                  <a:tcPr marL="4351" marR="4351" marT="4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47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38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238257"/>
            <a:ext cx="8229600" cy="316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Et bud på vores lokale bestand og udviklingen i de sidste 4 sæsoner…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566798" y="6162122"/>
            <a:ext cx="6082411" cy="365125"/>
          </a:xfrm>
        </p:spPr>
        <p:txBody>
          <a:bodyPr/>
          <a:lstStyle/>
          <a:p>
            <a:r>
              <a:rPr lang="da-DK" sz="1050" i="1" dirty="0">
                <a:solidFill>
                  <a:schemeClr val="tx1"/>
                </a:solidFill>
              </a:rPr>
              <a:t>Alle opgørelser (bestand/afskydning) er baseret på kendt afskydning. Reelle tal er formentlig 20-40% højere 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478708"/>
              </p:ext>
            </p:extLst>
          </p:nvPr>
        </p:nvGraphicFramePr>
        <p:xfrm>
          <a:off x="457200" y="3047664"/>
          <a:ext cx="3538735" cy="31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457200" y="1844824"/>
            <a:ext cx="32507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Den lokale bestand efter afslutning af </a:t>
            </a:r>
            <a:r>
              <a:rPr lang="da-DK" sz="1200" b="1" dirty="0"/>
              <a:t>2012/13</a:t>
            </a:r>
            <a:r>
              <a:rPr lang="da-DK" sz="1200" dirty="0"/>
              <a:t>:</a:t>
            </a:r>
          </a:p>
          <a:p>
            <a:r>
              <a:rPr lang="da-DK" sz="1200" dirty="0"/>
              <a:t>Bestandsstørrelse.: 675 dyr</a:t>
            </a:r>
          </a:p>
          <a:p>
            <a:r>
              <a:rPr lang="da-DK" sz="1200" dirty="0"/>
              <a:t>Handyrsandel: ca. 34%</a:t>
            </a:r>
          </a:p>
          <a:p>
            <a:r>
              <a:rPr lang="da-DK" sz="1200" dirty="0"/>
              <a:t>“Ingen” hjorte over 4 år</a:t>
            </a:r>
          </a:p>
          <a:p>
            <a:r>
              <a:rPr lang="da-DK" sz="1200" dirty="0"/>
              <a:t>Relativt stort udtag af handyr</a:t>
            </a:r>
          </a:p>
        </p:txBody>
      </p:sp>
      <p:sp>
        <p:nvSpPr>
          <p:cNvPr id="10" name="Højrepil 9"/>
          <p:cNvSpPr/>
          <p:nvPr/>
        </p:nvSpPr>
        <p:spPr>
          <a:xfrm>
            <a:off x="3995935" y="4005064"/>
            <a:ext cx="648073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felt 10"/>
          <p:cNvSpPr txBox="1"/>
          <p:nvPr/>
        </p:nvSpPr>
        <p:spPr>
          <a:xfrm>
            <a:off x="5148064" y="1844565"/>
            <a:ext cx="32507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Den lokale bestand efter afslutning af </a:t>
            </a:r>
            <a:r>
              <a:rPr lang="da-DK" sz="1200" b="1" dirty="0"/>
              <a:t>2017/18</a:t>
            </a:r>
            <a:r>
              <a:rPr lang="da-DK" sz="1200" dirty="0"/>
              <a:t>:</a:t>
            </a:r>
          </a:p>
          <a:p>
            <a:r>
              <a:rPr lang="da-DK" sz="1200" dirty="0"/>
              <a:t>Bestandsstørrelse.: 798 dyr</a:t>
            </a:r>
          </a:p>
          <a:p>
            <a:r>
              <a:rPr lang="da-DK" sz="1200" dirty="0"/>
              <a:t>Handyrsandel: ca. 45%</a:t>
            </a:r>
          </a:p>
          <a:p>
            <a:r>
              <a:rPr lang="da-DK" sz="1200" dirty="0"/>
              <a:t>“Få” hjorte over 4 år</a:t>
            </a:r>
          </a:p>
          <a:p>
            <a:r>
              <a:rPr lang="da-DK" sz="1200" dirty="0"/>
              <a:t>Stort (og fornuftigt) udtag af hinder og unge dyr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2.2. m.fl.:  </a:t>
            </a:r>
            <a:r>
              <a:rPr lang="da-DK" sz="1400" b="1" dirty="0"/>
              <a:t>Forvaltning, </a:t>
            </a:r>
            <a:r>
              <a:rPr lang="da-DK" sz="1400" b="1" dirty="0" err="1"/>
              <a:t>proaktivtet</a:t>
            </a:r>
            <a:r>
              <a:rPr lang="da-DK" sz="1400" b="1" dirty="0"/>
              <a:t> og lokal indflydelse</a:t>
            </a:r>
            <a:br>
              <a:rPr lang="da-DK" sz="1400" b="1" dirty="0"/>
            </a:br>
            <a:r>
              <a:rPr lang="da-DK" sz="2400" b="1" dirty="0"/>
              <a:t>Udvikling i bestandspyramiden lokalt</a:t>
            </a:r>
            <a:endParaRPr lang="da-DK" sz="14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790659"/>
              </p:ext>
            </p:extLst>
          </p:nvPr>
        </p:nvGraphicFramePr>
        <p:xfrm>
          <a:off x="4860031" y="3078417"/>
          <a:ext cx="4032449" cy="308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762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600" b="1" dirty="0"/>
              <a:t>Konklusioner</a:t>
            </a:r>
            <a:endParaRPr lang="da-DK" sz="1400" b="1" dirty="0"/>
          </a:p>
          <a:p>
            <a:pPr marL="0" indent="0">
              <a:buNone/>
            </a:pPr>
            <a:r>
              <a:rPr lang="da-DK" sz="1400" u="sng" dirty="0"/>
              <a:t>Kronvildt:</a:t>
            </a:r>
          </a:p>
          <a:p>
            <a:r>
              <a:rPr lang="da-DK" sz="1400" dirty="0"/>
              <a:t>En sund bestand i niveauet 900-1.100 dyr. Bestanden er måske stagnerende/faldende, og der en tendens til spredning til nye revirer. I øst samt sydvest for området, er der tidligere meldt om stigende bestand og stigende afskydning – men nu stagnerende. </a:t>
            </a:r>
          </a:p>
          <a:p>
            <a:r>
              <a:rPr lang="da-DK" sz="1400" dirty="0"/>
              <a:t>Bestanden vurderes at indeholde ca. 40% handyr. </a:t>
            </a:r>
          </a:p>
          <a:p>
            <a:r>
              <a:rPr lang="da-DK" sz="1400" dirty="0"/>
              <a:t>Der er mange yngre hjorte på vej op i ”alderspyramiden”. Over tid skal afskydningen af </a:t>
            </a:r>
            <a:r>
              <a:rPr lang="da-DK" sz="1400" dirty="0" err="1"/>
              <a:t>mellemaldrende</a:t>
            </a:r>
            <a:r>
              <a:rPr lang="da-DK" sz="1400" dirty="0"/>
              <a:t> hjorte reduceres, og i stedet afløses af et udtag på voksne hjorte. </a:t>
            </a:r>
          </a:p>
          <a:p>
            <a:r>
              <a:rPr lang="da-DK" sz="1400" dirty="0"/>
              <a:t>Blandt medlemmer en balanceret kønsmæssig (</a:t>
            </a:r>
            <a:r>
              <a:rPr lang="da-DK" sz="1400" b="1" dirty="0"/>
              <a:t>60/40</a:t>
            </a:r>
            <a:r>
              <a:rPr lang="da-DK" sz="1400" dirty="0"/>
              <a:t>) og bæredygtig afskydning (1 pr. 50-60 ha.)</a:t>
            </a:r>
          </a:p>
          <a:p>
            <a:r>
              <a:rPr lang="da-DK" sz="1400" dirty="0"/>
              <a:t>Fornuftigt udtag i randområder, dog et relativt stort udtag af unge handyr i ”nye områder”</a:t>
            </a:r>
          </a:p>
          <a:p>
            <a:r>
              <a:rPr lang="da-DK" sz="1400" dirty="0"/>
              <a:t>Begrænset antal vildtskader  - dog med enkelte meget belastede områder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u="sng" dirty="0"/>
              <a:t>Dåvildt:</a:t>
            </a:r>
          </a:p>
          <a:p>
            <a:r>
              <a:rPr lang="da-DK" sz="1400" dirty="0"/>
              <a:t>En sund bestand i niveauet 125-150 dyr. Bestanden er ikke voldsomt voksende, og koncentrer sig omkring et mindre antal ejendomme (ses dog som strejfvildt i hele området)</a:t>
            </a:r>
          </a:p>
          <a:p>
            <a:r>
              <a:rPr lang="da-DK" sz="1400" dirty="0"/>
              <a:t>Bestanden vurderes at indeholde 25-40% handyr</a:t>
            </a:r>
          </a:p>
          <a:p>
            <a:r>
              <a:rPr lang="da-DK" sz="1400" dirty="0"/>
              <a:t>Gennemsnitsalderen for handyr vurderes stadig lav, 2-3 år. Fåtal hjorte i alderen 5 år+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Konklusioner på den lokale bestand</a:t>
            </a:r>
            <a:endParaRPr lang="da-DK" sz="1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C96228-AE37-4CE8-BFEC-60A3567DEDA9}"/>
              </a:ext>
            </a:extLst>
          </p:cNvPr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07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13D30-E5BA-42B8-B475-F1AE7513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7886700" cy="451247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>
                <a:solidFill>
                  <a:srgbClr val="FF0000"/>
                </a:solidFill>
              </a:rPr>
              <a:t>Det nye sort: SKYD FLERE HINDER OG KALVE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75A538-9399-4A43-8F43-E1B78241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93E74F-877F-4254-9335-680D7978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B427003-46A4-48EB-B993-75CCB0E66DA8}"/>
              </a:ext>
            </a:extLst>
          </p:cNvPr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2.4: </a:t>
            </a:r>
            <a:r>
              <a:rPr lang="da-DK" sz="1400" b="1" dirty="0"/>
              <a:t>Proaktivitet</a:t>
            </a:r>
            <a:br>
              <a:rPr lang="da-DK" sz="1400" b="1" dirty="0"/>
            </a:br>
            <a:r>
              <a:rPr lang="da-DK" sz="2400" b="1" dirty="0"/>
              <a:t>Det sker i 2018/19…</a:t>
            </a:r>
            <a:endParaRPr lang="da-DK" sz="1400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5BF473F-3365-4824-A3BD-C2BD71D9DA45}"/>
              </a:ext>
            </a:extLst>
          </p:cNvPr>
          <p:cNvSpPr txBox="1">
            <a:spLocks/>
          </p:cNvSpPr>
          <p:nvPr/>
        </p:nvSpPr>
        <p:spPr>
          <a:xfrm>
            <a:off x="395536" y="17200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Der er tilsyneladende bred enighed blandt de forskellige interessegrupper om, at der skal skydes flere hinder og kalve…</a:t>
            </a:r>
          </a:p>
          <a:p>
            <a:pPr marL="0" indent="0">
              <a:buNone/>
            </a:pPr>
            <a:r>
              <a:rPr lang="da-DK" sz="1600" b="1" u="sng" dirty="0"/>
              <a:t>Målsætning:</a:t>
            </a:r>
          </a:p>
          <a:p>
            <a:r>
              <a:rPr lang="da-DK" sz="1600" dirty="0"/>
              <a:t>Reducere bestanden af kronvildt</a:t>
            </a:r>
          </a:p>
          <a:p>
            <a:pPr marL="0" indent="0">
              <a:buNone/>
            </a:pPr>
            <a:r>
              <a:rPr lang="da-DK" sz="1600" b="1" u="sng" dirty="0"/>
              <a:t>Status og analyse:</a:t>
            </a:r>
          </a:p>
          <a:p>
            <a:r>
              <a:rPr lang="da-DK" sz="1600" dirty="0"/>
              <a:t>Der vides ikke hvor mange dyr bestanden rummer og ej heller hvor mange der ønskes fremadrettet. </a:t>
            </a:r>
          </a:p>
          <a:p>
            <a:r>
              <a:rPr lang="da-DK" sz="1600" dirty="0"/>
              <a:t>Det kan konstateres at omfanget af vildtskader vokser, men præcist hvor og hvor meget er uvist</a:t>
            </a:r>
          </a:p>
          <a:p>
            <a:r>
              <a:rPr lang="da-DK" sz="1600" dirty="0"/>
              <a:t>Adfærden i den ”overlevende” del af bestanden er ikke medregnet (hvad må de, hvor skal de være, etc.)</a:t>
            </a:r>
          </a:p>
          <a:p>
            <a:pPr marL="0" indent="0">
              <a:buNone/>
            </a:pPr>
            <a:r>
              <a:rPr lang="da-DK" sz="1600" b="1" u="sng" dirty="0"/>
              <a:t>Strategi og forvaltningsplan:</a:t>
            </a:r>
          </a:p>
          <a:p>
            <a:r>
              <a:rPr lang="da-DK" sz="1600" dirty="0"/>
              <a:t>Koordinerede jagter – på regionalt niveau og på lokalt niveau</a:t>
            </a:r>
          </a:p>
          <a:p>
            <a:pPr marL="0" indent="0">
              <a:buNone/>
            </a:pPr>
            <a:r>
              <a:rPr lang="da-DK" sz="1600" b="1" u="sng" dirty="0"/>
              <a:t>Evaluering:</a:t>
            </a:r>
          </a:p>
          <a:p>
            <a:r>
              <a:rPr lang="da-DK" sz="1600" dirty="0"/>
              <a:t>Der er ikke formuleret nogen struktureret evaluering (udbytte, effekt, erfaringer)</a:t>
            </a:r>
          </a:p>
          <a:p>
            <a:pPr marL="0" indent="0">
              <a:buNone/>
            </a:pPr>
            <a:endParaRPr lang="da-DK" sz="1600" dirty="0"/>
          </a:p>
          <a:p>
            <a:pPr marL="0" indent="0" algn="ctr">
              <a:buNone/>
            </a:pPr>
            <a:r>
              <a:rPr lang="da-DK" sz="1600" b="1" dirty="0"/>
              <a:t>”Affekt-tilgangen”</a:t>
            </a:r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5946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41611" y="1355411"/>
            <a:ext cx="4400877" cy="5467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400" b="1" u="sng" dirty="0"/>
              <a:t>Målsætning:</a:t>
            </a:r>
          </a:p>
          <a:p>
            <a:pPr marL="0" indent="0">
              <a:buNone/>
            </a:pPr>
            <a:r>
              <a:rPr lang="da-DK" sz="1400" dirty="0"/>
              <a:t>Har vi får mange dyr eller for mange vildtskader? Hvad måler vi på?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b="1" u="sng" dirty="0"/>
              <a:t>Status og analyse:</a:t>
            </a:r>
          </a:p>
          <a:p>
            <a:r>
              <a:rPr lang="da-DK" sz="1400" dirty="0"/>
              <a:t>Hvor og hvor store skader har vi?</a:t>
            </a:r>
          </a:p>
          <a:p>
            <a:r>
              <a:rPr lang="da-DK" sz="1400" dirty="0"/>
              <a:t>Hvilke faktorer påvirker omfanget af vildtskader</a:t>
            </a:r>
          </a:p>
          <a:p>
            <a:pPr lvl="1"/>
            <a:r>
              <a:rPr lang="da-DK" sz="1100" dirty="0"/>
              <a:t>Antallet af dyr</a:t>
            </a:r>
          </a:p>
          <a:p>
            <a:pPr lvl="1"/>
            <a:r>
              <a:rPr lang="da-DK" sz="1100" dirty="0"/>
              <a:t>Adfærd i den overleverende bestand</a:t>
            </a:r>
          </a:p>
          <a:p>
            <a:pPr lvl="1"/>
            <a:r>
              <a:rPr lang="da-DK" sz="1100" dirty="0"/>
              <a:t>Biotopens beskaffenhed</a:t>
            </a:r>
            <a:endParaRPr lang="da-DK" sz="1400" b="1" u="sng" dirty="0"/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r>
              <a:rPr lang="da-DK" sz="1400" b="1" u="sng" dirty="0"/>
              <a:t>Strategi og forvaltningsplan:</a:t>
            </a:r>
          </a:p>
          <a:p>
            <a:pPr marL="0" indent="0">
              <a:buNone/>
            </a:pPr>
            <a:r>
              <a:rPr lang="da-DK" sz="1400" dirty="0"/>
              <a:t>Antallet af dyr skal ned og den overlevende bestand skal ændre adfærd</a:t>
            </a:r>
          </a:p>
          <a:p>
            <a:r>
              <a:rPr lang="da-DK" sz="1400" dirty="0"/>
              <a:t>Jagtrykket ned og udbyttet op = koordineret jagt og FRED</a:t>
            </a:r>
          </a:p>
          <a:p>
            <a:r>
              <a:rPr lang="da-DK" sz="1400" dirty="0"/>
              <a:t>Opdragende effekt: Hvor må de være og hvor må de ikke være</a:t>
            </a:r>
          </a:p>
          <a:p>
            <a:r>
              <a:rPr lang="da-DK" sz="1400" dirty="0"/>
              <a:t>Kultur- og adfærdsbærer: Hvilke dyr skal skydes og hvilke skal overleve</a:t>
            </a:r>
          </a:p>
          <a:p>
            <a:endParaRPr lang="da-DK" sz="1400" dirty="0"/>
          </a:p>
          <a:p>
            <a:pPr marL="0" indent="0">
              <a:buNone/>
            </a:pPr>
            <a:r>
              <a:rPr lang="da-DK" sz="1400" b="1" u="sng" dirty="0"/>
              <a:t>Evaluering:</a:t>
            </a:r>
          </a:p>
          <a:p>
            <a:r>
              <a:rPr lang="da-DK" sz="1400" dirty="0"/>
              <a:t>Hvor bred opbakning?</a:t>
            </a:r>
          </a:p>
          <a:p>
            <a:r>
              <a:rPr lang="da-DK" sz="1400" dirty="0"/>
              <a:t>Hvad er udbyttet?</a:t>
            </a:r>
          </a:p>
          <a:p>
            <a:r>
              <a:rPr lang="da-DK" sz="1400" dirty="0"/>
              <a:t>Hvordan påvirker det vildtskaderne?</a:t>
            </a:r>
          </a:p>
          <a:p>
            <a:r>
              <a:rPr lang="da-DK" sz="1400" dirty="0"/>
              <a:t>Hvordan påvirker det adfærden i den overlevende bestand?</a:t>
            </a:r>
          </a:p>
          <a:p>
            <a:pPr marL="0" indent="0">
              <a:buNone/>
            </a:pPr>
            <a:endParaRPr lang="da-DK" sz="1400" dirty="0"/>
          </a:p>
          <a:p>
            <a:pPr marL="342900" lvl="1" indent="0">
              <a:buNone/>
            </a:pPr>
            <a:endParaRPr lang="da-DK" sz="1100" b="1" u="sng" dirty="0"/>
          </a:p>
          <a:p>
            <a:pPr lvl="1"/>
            <a:endParaRPr lang="da-DK" sz="11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2.4.: </a:t>
            </a:r>
            <a:r>
              <a:rPr lang="da-DK" sz="1400" b="1" dirty="0" err="1"/>
              <a:t>Proaktivtet</a:t>
            </a:r>
            <a:br>
              <a:rPr lang="da-DK" sz="1400" b="1" dirty="0"/>
            </a:br>
            <a:r>
              <a:rPr lang="da-DK" sz="2400" b="1" dirty="0"/>
              <a:t>Det sker i 2018/19 – ”Forvaltningstilgangen”</a:t>
            </a:r>
            <a:endParaRPr lang="da-DK" sz="1400" dirty="0"/>
          </a:p>
        </p:txBody>
      </p:sp>
      <p:sp>
        <p:nvSpPr>
          <p:cNvPr id="7" name="Pladsholder til indhold 5"/>
          <p:cNvSpPr txBox="1">
            <a:spLocks/>
          </p:cNvSpPr>
          <p:nvPr/>
        </p:nvSpPr>
        <p:spPr>
          <a:xfrm>
            <a:off x="205433" y="1312333"/>
            <a:ext cx="3934519" cy="5511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800" b="1" dirty="0"/>
              <a:t>Forvaltningsplanen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100" b="1" dirty="0"/>
              <a:t>Målsætning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Større/uændret eller reduceret bestand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Kønsfordeling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Aldersfordeling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Adfærd/markskader eller andet</a:t>
            </a:r>
            <a:endParaRPr lang="da-DK" sz="1100" b="1" dirty="0"/>
          </a:p>
          <a:p>
            <a:pPr marL="514350" indent="-514350">
              <a:buFont typeface="+mj-lt"/>
              <a:buAutoNum type="arabicPeriod"/>
            </a:pPr>
            <a:r>
              <a:rPr lang="da-DK" sz="1100" b="1" dirty="0"/>
              <a:t>Status og analyse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Størrelse og </a:t>
            </a:r>
            <a:r>
              <a:rPr lang="da-DK" sz="1050" dirty="0" err="1"/>
              <a:t>arrondering</a:t>
            </a:r>
            <a:r>
              <a:rPr lang="da-DK" sz="1050" dirty="0"/>
              <a:t> (skov, hede, ager, osv.)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Andre anvendelser af forvaltede arealer – specifikt i relation til egnethed som biotop for hjortevildt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Skøn over nuværende bestandsstørrelse, køns- og aldersfordeling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1050" dirty="0"/>
              <a:t>Komparativ analyse</a:t>
            </a:r>
            <a:endParaRPr lang="da-DK" sz="1350" dirty="0"/>
          </a:p>
          <a:p>
            <a:pPr marL="514350" indent="-514350">
              <a:buFont typeface="+mj-lt"/>
              <a:buAutoNum type="arabicPeriod"/>
            </a:pPr>
            <a:r>
              <a:rPr lang="da-DK" sz="1100" b="1" dirty="0"/>
              <a:t>Forvaltningsplan/strategi</a:t>
            </a:r>
          </a:p>
          <a:p>
            <a:pPr marL="857250" lvl="1" indent="-514350">
              <a:buFont typeface="+mj-lt"/>
              <a:buAutoNum type="arabicPeriod"/>
            </a:pPr>
            <a:r>
              <a:rPr lang="da-DK" sz="900" b="1" dirty="0"/>
              <a:t>Biotoppleje/-tiltag (føde, skjul, hvile)</a:t>
            </a:r>
            <a:endParaRPr lang="da-DK" sz="900" dirty="0"/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Beplantninger, Udtydninger/rotation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Fødesøgningsarealer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Fodring</a:t>
            </a:r>
          </a:p>
          <a:p>
            <a:pPr marL="857250" lvl="1" indent="-514350">
              <a:buFont typeface="+mj-lt"/>
              <a:buAutoNum type="arabicPeriod"/>
            </a:pPr>
            <a:r>
              <a:rPr lang="da-DK" sz="900" b="1" dirty="0"/>
              <a:t>Jagtformer/-intensitet</a:t>
            </a:r>
            <a:endParaRPr lang="da-DK" sz="900" dirty="0"/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Driv-, tryk-, </a:t>
            </a:r>
            <a:r>
              <a:rPr lang="da-DK" sz="1000" dirty="0" err="1"/>
              <a:t>pürch</a:t>
            </a:r>
            <a:r>
              <a:rPr lang="da-DK" sz="1000" dirty="0"/>
              <a:t>- og/eller anstandsjagt</a:t>
            </a:r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Hyppighed og varighed</a:t>
            </a:r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Antal jægere, antal/art hunde</a:t>
            </a:r>
          </a:p>
          <a:p>
            <a:pPr marL="857250" lvl="1" indent="-514350">
              <a:buFont typeface="+mj-lt"/>
              <a:buAutoNum type="arabicPeriod"/>
            </a:pPr>
            <a:r>
              <a:rPr lang="da-DK" sz="900" b="1" dirty="0"/>
              <a:t>Øvrige aktiviteter</a:t>
            </a:r>
            <a:endParaRPr lang="da-DK" sz="900" dirty="0"/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Ridning, cykling, skovgæster osv.</a:t>
            </a:r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Evt. ”ruhezoner”</a:t>
            </a:r>
          </a:p>
          <a:p>
            <a:pPr marL="857250" lvl="1" indent="-514350">
              <a:buFont typeface="+mj-lt"/>
              <a:buAutoNum type="arabicPeriod"/>
            </a:pPr>
            <a:r>
              <a:rPr lang="da-DK" sz="900" b="1" dirty="0"/>
              <a:t>Afskydningsplan</a:t>
            </a:r>
            <a:endParaRPr lang="da-DK" sz="900" dirty="0"/>
          </a:p>
          <a:p>
            <a:pPr marL="1314450" lvl="2" indent="-514350">
              <a:buFont typeface="+mj-lt"/>
              <a:buAutoNum type="arabicPeriod"/>
            </a:pPr>
            <a:r>
              <a:rPr lang="da-DK" sz="1000" dirty="0"/>
              <a:t>Hinder/kalve/hjorte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100" b="1" dirty="0"/>
              <a:t>Evaluering</a:t>
            </a:r>
          </a:p>
        </p:txBody>
      </p:sp>
    </p:spTree>
    <p:extLst>
      <p:ext uri="{BB962C8B-B14F-4D97-AF65-F5344CB8AC3E}">
        <p14:creationId xmlns:p14="http://schemas.microsoft.com/office/powerpoint/2010/main" val="332428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2.4.: </a:t>
            </a:r>
            <a:r>
              <a:rPr lang="da-DK" sz="1400" b="1" dirty="0" err="1"/>
              <a:t>Proaktivtet</a:t>
            </a:r>
            <a:br>
              <a:rPr lang="da-DK" sz="1400" b="1" dirty="0"/>
            </a:br>
            <a:r>
              <a:rPr lang="da-DK" sz="2400" b="1" dirty="0"/>
              <a:t>Det sker i 2018/19</a:t>
            </a:r>
            <a:endParaRPr lang="da-DK" sz="1400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4109503-BC6C-4F3D-8A53-007E656E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3" y="1412775"/>
            <a:ext cx="3611703" cy="494357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Den Regionale hjortevildtgruppe vil arrangere 2 koordinerede jagter</a:t>
            </a:r>
          </a:p>
          <a:p>
            <a:endParaRPr lang="da-DK" dirty="0"/>
          </a:p>
          <a:p>
            <a:r>
              <a:rPr lang="da-DK" dirty="0"/>
              <a:t>En gruppe af større, lokale lodsejere vil arrangere 1-2 koordinerede jagter</a:t>
            </a:r>
          </a:p>
          <a:p>
            <a:endParaRPr lang="da-DK" dirty="0"/>
          </a:p>
          <a:p>
            <a:r>
              <a:rPr lang="da-DK" dirty="0"/>
              <a:t>Kronhjorte.dk vil arrangere 1 koordineret jagt for hele området – </a:t>
            </a:r>
            <a:r>
              <a:rPr lang="da-DK" dirty="0">
                <a:solidFill>
                  <a:srgbClr val="FF0000"/>
                </a:solidFill>
              </a:rPr>
              <a:t>16/12-18</a:t>
            </a:r>
            <a:endParaRPr lang="da-DK" dirty="0"/>
          </a:p>
          <a:p>
            <a:endParaRPr lang="da-DK" dirty="0"/>
          </a:p>
          <a:p>
            <a:r>
              <a:rPr lang="da-DK" dirty="0"/>
              <a:t>Delområder under Kronhjorte.dk vil arrangere 1-3 koordinerede jagter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CB2C6CD-2909-4101-A383-06DD3C37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641" y="1412775"/>
            <a:ext cx="3524742" cy="24196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7018308-A1BE-4570-A792-DA74CA859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25" y="3832463"/>
            <a:ext cx="2968050" cy="294268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3DC9D31-147D-4D99-9666-2B2B0ED7DFBE}"/>
              </a:ext>
            </a:extLst>
          </p:cNvPr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90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7897D9-23B9-4329-9A5E-5DF15A3F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2985160-155B-4D28-8C05-7C301B18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F94CD8E-FEC5-4455-86EC-7B13F90B37D2}"/>
              </a:ext>
            </a:extLst>
          </p:cNvPr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2.5: Lokal indflydelse på national forvaltning</a:t>
            </a:r>
            <a:br>
              <a:rPr lang="da-DK" sz="1400" b="1" dirty="0"/>
            </a:br>
            <a:r>
              <a:rPr lang="da-DK" sz="2400" b="1" dirty="0"/>
              <a:t>Hvordan er det lige med den nationale forvaltning?</a:t>
            </a:r>
            <a:endParaRPr lang="da-DK" sz="1400" dirty="0"/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DF410FB9-633F-4E81-A852-E053CB53A713}"/>
              </a:ext>
            </a:extLst>
          </p:cNvPr>
          <p:cNvSpPr/>
          <p:nvPr/>
        </p:nvSpPr>
        <p:spPr>
          <a:xfrm>
            <a:off x="468500" y="2976883"/>
            <a:ext cx="8207956" cy="17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E000C24-8D3A-427F-A012-656A5FED7659}"/>
              </a:ext>
            </a:extLst>
          </p:cNvPr>
          <p:cNvSpPr txBox="1"/>
          <p:nvPr/>
        </p:nvSpPr>
        <p:spPr>
          <a:xfrm>
            <a:off x="395536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1999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C1E2776-4DA5-40E7-8811-48DBA5AF40D9}"/>
              </a:ext>
            </a:extLst>
          </p:cNvPr>
          <p:cNvSpPr txBox="1"/>
          <p:nvPr/>
        </p:nvSpPr>
        <p:spPr>
          <a:xfrm>
            <a:off x="1475656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2004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DDD65C9-8F67-491C-BB94-A737F18A48B8}"/>
              </a:ext>
            </a:extLst>
          </p:cNvPr>
          <p:cNvSpPr txBox="1"/>
          <p:nvPr/>
        </p:nvSpPr>
        <p:spPr>
          <a:xfrm>
            <a:off x="3347864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2012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E96DAB6-DF76-412D-B7FA-6C06F36CC98F}"/>
              </a:ext>
            </a:extLst>
          </p:cNvPr>
          <p:cNvSpPr txBox="1"/>
          <p:nvPr/>
        </p:nvSpPr>
        <p:spPr>
          <a:xfrm>
            <a:off x="4283968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2014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5951483-17E8-431D-A875-3CF24F2EE8BF}"/>
              </a:ext>
            </a:extLst>
          </p:cNvPr>
          <p:cNvSpPr txBox="1"/>
          <p:nvPr/>
        </p:nvSpPr>
        <p:spPr>
          <a:xfrm>
            <a:off x="5364088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2016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37C902F-F966-44D3-ABC4-D5725086CF24}"/>
              </a:ext>
            </a:extLst>
          </p:cNvPr>
          <p:cNvSpPr txBox="1"/>
          <p:nvPr/>
        </p:nvSpPr>
        <p:spPr>
          <a:xfrm>
            <a:off x="6372200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2017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3121D23-97F5-429B-953B-F89F1CC4B261}"/>
              </a:ext>
            </a:extLst>
          </p:cNvPr>
          <p:cNvSpPr txBox="1"/>
          <p:nvPr/>
        </p:nvSpPr>
        <p:spPr>
          <a:xfrm>
            <a:off x="7308304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2018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11158CC-4E38-48FC-87F9-ADE9D39BF767}"/>
              </a:ext>
            </a:extLst>
          </p:cNvPr>
          <p:cNvSpPr txBox="1"/>
          <p:nvPr/>
        </p:nvSpPr>
        <p:spPr>
          <a:xfrm>
            <a:off x="8172400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2020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15B249A3-CBA9-4826-A6AC-CBD9A2E0988D}"/>
              </a:ext>
            </a:extLst>
          </p:cNvPr>
          <p:cNvCxnSpPr>
            <a:cxnSpLocks/>
          </p:cNvCxnSpPr>
          <p:nvPr/>
        </p:nvCxnSpPr>
        <p:spPr>
          <a:xfrm>
            <a:off x="647564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leboble: rektangel 21">
            <a:extLst>
              <a:ext uri="{FF2B5EF4-FFF2-40B4-BE49-F238E27FC236}">
                <a16:creationId xmlns:a16="http://schemas.microsoft.com/office/drawing/2014/main" id="{653979E3-C902-4E7F-96EA-FAA38152B564}"/>
              </a:ext>
            </a:extLst>
          </p:cNvPr>
          <p:cNvSpPr/>
          <p:nvPr/>
        </p:nvSpPr>
        <p:spPr>
          <a:xfrm>
            <a:off x="385242" y="1556792"/>
            <a:ext cx="1028700" cy="1008112"/>
          </a:xfrm>
          <a:prstGeom prst="wedgeRectCallout">
            <a:avLst>
              <a:gd name="adj1" fmla="val -24125"/>
              <a:gd name="adj2" fmla="val 725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VFR formulerer national målsætning for kronvildt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67345492-D94C-473B-8F66-7908C459C840}"/>
              </a:ext>
            </a:extLst>
          </p:cNvPr>
          <p:cNvCxnSpPr>
            <a:cxnSpLocks/>
          </p:cNvCxnSpPr>
          <p:nvPr/>
        </p:nvCxnSpPr>
        <p:spPr>
          <a:xfrm>
            <a:off x="1727684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leboble: rektangel 23">
            <a:extLst>
              <a:ext uri="{FF2B5EF4-FFF2-40B4-BE49-F238E27FC236}">
                <a16:creationId xmlns:a16="http://schemas.microsoft.com/office/drawing/2014/main" id="{B67910AF-1892-420E-87E9-052C308A25BC}"/>
              </a:ext>
            </a:extLst>
          </p:cNvPr>
          <p:cNvSpPr/>
          <p:nvPr/>
        </p:nvSpPr>
        <p:spPr>
          <a:xfrm>
            <a:off x="1475656" y="1564697"/>
            <a:ext cx="864096" cy="1008112"/>
          </a:xfrm>
          <a:prstGeom prst="wedgeRectCallout">
            <a:avLst>
              <a:gd name="adj1" fmla="val -18899"/>
              <a:gd name="adj2" fmla="val 75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NHG/RGH etableres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0B4C154-921E-4C32-AC79-11A0E0E6DC96}"/>
              </a:ext>
            </a:extLst>
          </p:cNvPr>
          <p:cNvSpPr txBox="1"/>
          <p:nvPr/>
        </p:nvSpPr>
        <p:spPr>
          <a:xfrm>
            <a:off x="2483768" y="314096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2006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D1BA8D6-BB3C-4763-8E8A-8DE227EEB286}"/>
              </a:ext>
            </a:extLst>
          </p:cNvPr>
          <p:cNvCxnSpPr>
            <a:cxnSpLocks/>
          </p:cNvCxnSpPr>
          <p:nvPr/>
        </p:nvCxnSpPr>
        <p:spPr>
          <a:xfrm>
            <a:off x="2686050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aleboble: rektangel 26">
            <a:extLst>
              <a:ext uri="{FF2B5EF4-FFF2-40B4-BE49-F238E27FC236}">
                <a16:creationId xmlns:a16="http://schemas.microsoft.com/office/drawing/2014/main" id="{DFAFC81C-D0D0-454D-B534-937AC35A211D}"/>
              </a:ext>
            </a:extLst>
          </p:cNvPr>
          <p:cNvSpPr/>
          <p:nvPr/>
        </p:nvSpPr>
        <p:spPr>
          <a:xfrm>
            <a:off x="2401466" y="1564697"/>
            <a:ext cx="864096" cy="1008112"/>
          </a:xfrm>
          <a:prstGeom prst="wedgeRectCallout">
            <a:avLst>
              <a:gd name="adj1" fmla="val -18899"/>
              <a:gd name="adj2" fmla="val 75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6 års borgfred i VFR. Jægerne ansvarlige</a:t>
            </a:r>
          </a:p>
        </p:txBody>
      </p:sp>
      <p:sp>
        <p:nvSpPr>
          <p:cNvPr id="28" name="Taleboble: rektangel 27">
            <a:extLst>
              <a:ext uri="{FF2B5EF4-FFF2-40B4-BE49-F238E27FC236}">
                <a16:creationId xmlns:a16="http://schemas.microsoft.com/office/drawing/2014/main" id="{61CDCA68-F22D-4E57-A13A-33925276B427}"/>
              </a:ext>
            </a:extLst>
          </p:cNvPr>
          <p:cNvSpPr/>
          <p:nvPr/>
        </p:nvSpPr>
        <p:spPr>
          <a:xfrm>
            <a:off x="3347864" y="1560373"/>
            <a:ext cx="936104" cy="1008112"/>
          </a:xfrm>
          <a:prstGeom prst="wedgeRectCallout">
            <a:avLst>
              <a:gd name="adj1" fmla="val -24125"/>
              <a:gd name="adj2" fmla="val 75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Forhandling i VFR udskydes. DJ/NHG ny formand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215A1011-698D-4459-9EC9-395AC9A92E6D}"/>
              </a:ext>
            </a:extLst>
          </p:cNvPr>
          <p:cNvCxnSpPr>
            <a:cxnSpLocks/>
          </p:cNvCxnSpPr>
          <p:nvPr/>
        </p:nvCxnSpPr>
        <p:spPr>
          <a:xfrm>
            <a:off x="3563888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A086466D-6A51-4D2A-AD58-75FEA15EACD1}"/>
              </a:ext>
            </a:extLst>
          </p:cNvPr>
          <p:cNvCxnSpPr>
            <a:cxnSpLocks/>
          </p:cNvCxnSpPr>
          <p:nvPr/>
        </p:nvCxnSpPr>
        <p:spPr>
          <a:xfrm>
            <a:off x="4572000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aleboble: rektangel 30">
            <a:extLst>
              <a:ext uri="{FF2B5EF4-FFF2-40B4-BE49-F238E27FC236}">
                <a16:creationId xmlns:a16="http://schemas.microsoft.com/office/drawing/2014/main" id="{7D7D3152-B139-45A5-9DC5-AA1ABB20EBBF}"/>
              </a:ext>
            </a:extLst>
          </p:cNvPr>
          <p:cNvSpPr/>
          <p:nvPr/>
        </p:nvSpPr>
        <p:spPr>
          <a:xfrm>
            <a:off x="4327583" y="1564697"/>
            <a:ext cx="936104" cy="1008112"/>
          </a:xfrm>
          <a:prstGeom prst="wedgeRectCallout">
            <a:avLst>
              <a:gd name="adj1" fmla="val -24125"/>
              <a:gd name="adj2" fmla="val 75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NHG får 1 år til plan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065D40B4-8837-4E0F-9199-27C37DE4885B}"/>
              </a:ext>
            </a:extLst>
          </p:cNvPr>
          <p:cNvCxnSpPr>
            <a:cxnSpLocks/>
          </p:cNvCxnSpPr>
          <p:nvPr/>
        </p:nvCxnSpPr>
        <p:spPr>
          <a:xfrm>
            <a:off x="5580112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aleboble: rektangel 32">
            <a:extLst>
              <a:ext uri="{FF2B5EF4-FFF2-40B4-BE49-F238E27FC236}">
                <a16:creationId xmlns:a16="http://schemas.microsoft.com/office/drawing/2014/main" id="{5E6DAC87-D5E7-4B19-952E-4ED88943DC01}"/>
              </a:ext>
            </a:extLst>
          </p:cNvPr>
          <p:cNvSpPr/>
          <p:nvPr/>
        </p:nvSpPr>
        <p:spPr>
          <a:xfrm>
            <a:off x="5307302" y="1564697"/>
            <a:ext cx="936104" cy="1008112"/>
          </a:xfrm>
          <a:prstGeom prst="wedgeRectCallout">
            <a:avLst>
              <a:gd name="adj1" fmla="val -20507"/>
              <a:gd name="adj2" fmla="val 75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VFR indstiller plan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7EC036DA-DED5-40CB-9350-B2C7EA2C1F65}"/>
              </a:ext>
            </a:extLst>
          </p:cNvPr>
          <p:cNvCxnSpPr>
            <a:cxnSpLocks/>
          </p:cNvCxnSpPr>
          <p:nvPr/>
        </p:nvCxnSpPr>
        <p:spPr>
          <a:xfrm>
            <a:off x="6610696" y="2924944"/>
            <a:ext cx="0" cy="202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aleboble: rektangel 36">
            <a:extLst>
              <a:ext uri="{FF2B5EF4-FFF2-40B4-BE49-F238E27FC236}">
                <a16:creationId xmlns:a16="http://schemas.microsoft.com/office/drawing/2014/main" id="{67E4E25C-106C-4A80-B8C7-5CD1601ECB11}"/>
              </a:ext>
            </a:extLst>
          </p:cNvPr>
          <p:cNvSpPr/>
          <p:nvPr/>
        </p:nvSpPr>
        <p:spPr>
          <a:xfrm>
            <a:off x="6287021" y="1564697"/>
            <a:ext cx="936104" cy="1008112"/>
          </a:xfrm>
          <a:prstGeom prst="wedgeRectCallout">
            <a:avLst>
              <a:gd name="adj1" fmla="val -15683"/>
              <a:gd name="adj2" fmla="val 77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Ny </a:t>
            </a:r>
            <a:r>
              <a:rPr lang="da-DK" sz="1200" dirty="0" err="1">
                <a:solidFill>
                  <a:schemeClr val="tx1"/>
                </a:solidFill>
              </a:rPr>
              <a:t>bekendt-gørelse</a:t>
            </a:r>
            <a:r>
              <a:rPr lang="da-DK" sz="1200" dirty="0">
                <a:solidFill>
                  <a:schemeClr val="tx1"/>
                </a:solidFill>
              </a:rPr>
              <a:t> og ny jagtlov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8C9B23-840C-4073-9FBD-BEDC5EC85013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51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aleboble: rektangel 40">
            <a:extLst>
              <a:ext uri="{FF2B5EF4-FFF2-40B4-BE49-F238E27FC236}">
                <a16:creationId xmlns:a16="http://schemas.microsoft.com/office/drawing/2014/main" id="{69E4C3BA-8167-407E-87B4-176C3070BC54}"/>
              </a:ext>
            </a:extLst>
          </p:cNvPr>
          <p:cNvSpPr/>
          <p:nvPr/>
        </p:nvSpPr>
        <p:spPr>
          <a:xfrm>
            <a:off x="7266740" y="1564697"/>
            <a:ext cx="833652" cy="1008112"/>
          </a:xfrm>
          <a:prstGeom prst="wedgeRectCallout">
            <a:avLst>
              <a:gd name="adj1" fmla="val -21713"/>
              <a:gd name="adj2" fmla="val 77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Plan for dåvildt </a:t>
            </a:r>
            <a:r>
              <a:rPr lang="da-DK" sz="1200" dirty="0" err="1">
                <a:solidFill>
                  <a:schemeClr val="tx1"/>
                </a:solidFill>
              </a:rPr>
              <a:t>på-begyndes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42" name="Taleboble: rektangel 41">
            <a:extLst>
              <a:ext uri="{FF2B5EF4-FFF2-40B4-BE49-F238E27FC236}">
                <a16:creationId xmlns:a16="http://schemas.microsoft.com/office/drawing/2014/main" id="{9F79DC7F-1A76-43BB-B008-95268CDB1079}"/>
              </a:ext>
            </a:extLst>
          </p:cNvPr>
          <p:cNvSpPr/>
          <p:nvPr/>
        </p:nvSpPr>
        <p:spPr>
          <a:xfrm>
            <a:off x="8163090" y="1556792"/>
            <a:ext cx="833652" cy="1008112"/>
          </a:xfrm>
          <a:prstGeom prst="wedgeRectCallout">
            <a:avLst>
              <a:gd name="adj1" fmla="val -21713"/>
              <a:gd name="adj2" fmla="val 77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Kronvildt-plan evalueres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0927A2CF-EB12-413C-B3CE-B79F5C97C702}"/>
              </a:ext>
            </a:extLst>
          </p:cNvPr>
          <p:cNvCxnSpPr>
            <a:cxnSpLocks/>
          </p:cNvCxnSpPr>
          <p:nvPr/>
        </p:nvCxnSpPr>
        <p:spPr>
          <a:xfrm>
            <a:off x="8424428" y="2924944"/>
            <a:ext cx="0" cy="151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aleboble: rektangel 44">
            <a:extLst>
              <a:ext uri="{FF2B5EF4-FFF2-40B4-BE49-F238E27FC236}">
                <a16:creationId xmlns:a16="http://schemas.microsoft.com/office/drawing/2014/main" id="{01D1391D-7A6B-4468-A804-9362CF284725}"/>
              </a:ext>
            </a:extLst>
          </p:cNvPr>
          <p:cNvSpPr/>
          <p:nvPr/>
        </p:nvSpPr>
        <p:spPr>
          <a:xfrm>
            <a:off x="5244376" y="3429000"/>
            <a:ext cx="1072939" cy="669814"/>
          </a:xfrm>
          <a:prstGeom prst="wedgeRectCallout">
            <a:avLst>
              <a:gd name="adj1" fmla="val 40351"/>
              <a:gd name="adj2" fmla="val -94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Ministeren forkaster plan</a:t>
            </a:r>
          </a:p>
        </p:txBody>
      </p:sp>
      <p:sp>
        <p:nvSpPr>
          <p:cNvPr id="46" name="Taleboble: rektangel 45">
            <a:extLst>
              <a:ext uri="{FF2B5EF4-FFF2-40B4-BE49-F238E27FC236}">
                <a16:creationId xmlns:a16="http://schemas.microsoft.com/office/drawing/2014/main" id="{8819CF17-EA93-49DA-8E61-9DE0E1C7935A}"/>
              </a:ext>
            </a:extLst>
          </p:cNvPr>
          <p:cNvSpPr/>
          <p:nvPr/>
        </p:nvSpPr>
        <p:spPr>
          <a:xfrm>
            <a:off x="6379381" y="3436732"/>
            <a:ext cx="1072939" cy="669814"/>
          </a:xfrm>
          <a:prstGeom prst="wedgeRectCallout">
            <a:avLst>
              <a:gd name="adj1" fmla="val -39612"/>
              <a:gd name="adj2" fmla="val -909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Offentlig høring</a:t>
            </a:r>
          </a:p>
        </p:txBody>
      </p:sp>
      <p:sp>
        <p:nvSpPr>
          <p:cNvPr id="47" name="Taleboble: rektangel 46">
            <a:extLst>
              <a:ext uri="{FF2B5EF4-FFF2-40B4-BE49-F238E27FC236}">
                <a16:creationId xmlns:a16="http://schemas.microsoft.com/office/drawing/2014/main" id="{29552F6F-2902-477F-9F4A-6267E6CEA112}"/>
              </a:ext>
            </a:extLst>
          </p:cNvPr>
          <p:cNvSpPr/>
          <p:nvPr/>
        </p:nvSpPr>
        <p:spPr>
          <a:xfrm>
            <a:off x="4147133" y="3433814"/>
            <a:ext cx="1072939" cy="669814"/>
          </a:xfrm>
          <a:prstGeom prst="wedgeRectCallout">
            <a:avLst>
              <a:gd name="adj1" fmla="val 40351"/>
              <a:gd name="adj2" fmla="val -94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Facebook-forvalterne begynder</a:t>
            </a:r>
          </a:p>
        </p:txBody>
      </p:sp>
      <p:sp>
        <p:nvSpPr>
          <p:cNvPr id="49" name="Pladsholder til indhold 2">
            <a:extLst>
              <a:ext uri="{FF2B5EF4-FFF2-40B4-BE49-F238E27FC236}">
                <a16:creationId xmlns:a16="http://schemas.microsoft.com/office/drawing/2014/main" id="{4CC97DC6-4356-4234-B441-F5EBCC9A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35" y="4341932"/>
            <a:ext cx="8220215" cy="20201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200" b="1" dirty="0"/>
              <a:t>Vildtforvaltningsrådets målsætninger 1999 (revideret i 2004 og 2015)</a:t>
            </a:r>
          </a:p>
          <a:p>
            <a:pPr marL="0" indent="0" algn="ctr">
              <a:buNone/>
            </a:pPr>
            <a:r>
              <a:rPr lang="da-DK" sz="1200" dirty="0"/>
              <a:t>Der skal sikres en mere naturlig og dermed ligelig køns- og aldersfordeling i den danske kronvildtbestand</a:t>
            </a:r>
          </a:p>
          <a:p>
            <a:pPr marL="0" indent="0" algn="ctr">
              <a:buNone/>
            </a:pPr>
            <a:r>
              <a:rPr lang="da-DK" sz="1200" dirty="0"/>
              <a:t>Andelen af ældre og større hjorte i bestanden skal øges. (2012: Hjorte&gt;8 år &amp; &gt;6 kg trofæ, 2015: Hjorte&gt;8 år &gt;= 5%)</a:t>
            </a:r>
          </a:p>
          <a:p>
            <a:pPr marL="0" indent="0" algn="ctr">
              <a:buNone/>
            </a:pPr>
            <a:r>
              <a:rPr lang="da-DK" sz="1200" dirty="0"/>
              <a:t>Der skal sikres en spredning af kronvildt til nye egne</a:t>
            </a:r>
          </a:p>
          <a:p>
            <a:pPr marL="0" indent="0" algn="ctr">
              <a:buNone/>
            </a:pPr>
            <a:r>
              <a:rPr lang="da-DK" sz="1200" dirty="0"/>
              <a:t>Der skal sikres en mere etisk jagtudøvelse på kronvildt</a:t>
            </a:r>
          </a:p>
          <a:p>
            <a:pPr marL="0" indent="0" algn="ctr">
              <a:buNone/>
            </a:pPr>
            <a:r>
              <a:rPr lang="da-DK" sz="1200" dirty="0"/>
              <a:t>Færre skader på mark og i skov</a:t>
            </a:r>
          </a:p>
          <a:p>
            <a:pPr marL="0" indent="0" algn="ctr">
              <a:buNone/>
            </a:pPr>
            <a:r>
              <a:rPr lang="da-DK" sz="1200" dirty="0"/>
              <a:t>Bedre muligheder for at opleve kronvildtet</a:t>
            </a:r>
          </a:p>
        </p:txBody>
      </p:sp>
    </p:spTree>
    <p:extLst>
      <p:ext uri="{BB962C8B-B14F-4D97-AF65-F5344CB8AC3E}">
        <p14:creationId xmlns:p14="http://schemas.microsoft.com/office/powerpoint/2010/main" val="3962676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41F68D-DF1E-4429-891A-AC33D19E6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825625"/>
            <a:ext cx="3583310" cy="4351338"/>
          </a:xfrm>
        </p:spPr>
        <p:txBody>
          <a:bodyPr/>
          <a:lstStyle/>
          <a:p>
            <a:r>
              <a:rPr lang="da-DK" dirty="0"/>
              <a:t>Afskydning af kronvildt er 3- doblet i perioden… Hvorfor?</a:t>
            </a:r>
          </a:p>
          <a:p>
            <a:r>
              <a:rPr lang="da-DK" dirty="0"/>
              <a:t>Bestande er spredt… ja…</a:t>
            </a:r>
          </a:p>
          <a:p>
            <a:r>
              <a:rPr lang="da-DK" dirty="0"/>
              <a:t>Andelen af ældre hjorte skal øges…??</a:t>
            </a:r>
          </a:p>
          <a:p>
            <a:r>
              <a:rPr lang="da-DK" dirty="0"/>
              <a:t>Kønsfordeling…. ???</a:t>
            </a:r>
          </a:p>
          <a:p>
            <a:r>
              <a:rPr lang="da-DK" dirty="0"/>
              <a:t>Aldersfordeling… ???</a:t>
            </a:r>
          </a:p>
          <a:p>
            <a:r>
              <a:rPr lang="da-DK" dirty="0"/>
              <a:t>Vildtskader…. Stigende!</a:t>
            </a:r>
          </a:p>
          <a:p>
            <a:r>
              <a:rPr lang="da-DK" dirty="0"/>
              <a:t>Mere etisk jagtudøvelse…??</a:t>
            </a:r>
          </a:p>
          <a:p>
            <a:r>
              <a:rPr lang="da-DK" dirty="0"/>
              <a:t>Bedre muligheder for at opleve kronvildt…??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0AD313-DA73-4B72-9889-9F60129D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74BF474-737D-4DCC-82BA-7E46A324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8A4213-EFC6-4E62-9639-39BDE09FCCBE}"/>
              </a:ext>
            </a:extLst>
          </p:cNvPr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2.5: Lokal indflydelse på national forvaltning</a:t>
            </a:r>
            <a:br>
              <a:rPr lang="da-DK" sz="1400" b="1" dirty="0"/>
            </a:br>
            <a:r>
              <a:rPr lang="da-DK" sz="2400" b="1" dirty="0"/>
              <a:t>… og hvad har man opnået?</a:t>
            </a:r>
            <a:endParaRPr lang="da-DK" sz="1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F6EFB3-760B-41B6-9859-A4CFB7A3B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813688"/>
              </p:ext>
            </p:extLst>
          </p:nvPr>
        </p:nvGraphicFramePr>
        <p:xfrm>
          <a:off x="233164" y="1777294"/>
          <a:ext cx="4482852" cy="453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86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75D9D5-7C1C-4669-9F10-7562AAC20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825625"/>
            <a:ext cx="3727326" cy="4530726"/>
          </a:xfrm>
        </p:spPr>
        <p:txBody>
          <a:bodyPr>
            <a:normAutofit/>
          </a:bodyPr>
          <a:lstStyle/>
          <a:p>
            <a:r>
              <a:rPr lang="da-DK" sz="1600" dirty="0"/>
              <a:t>Folketinget har vedtaget ny jagtlov pr. 1/7-2018. Seneste lovændring i 1992</a:t>
            </a:r>
          </a:p>
          <a:p>
            <a:endParaRPr lang="da-DK" sz="1600" dirty="0"/>
          </a:p>
          <a:p>
            <a:r>
              <a:rPr lang="da-DK" sz="1600" dirty="0"/>
              <a:t>Miljøministeren har tilsidesat VFR, afholdt offentlige høringer og gået egne veje</a:t>
            </a:r>
          </a:p>
          <a:p>
            <a:r>
              <a:rPr lang="da-DK" sz="1600" dirty="0"/>
              <a:t>VFR er blevet afvist ved Ministeren, men har netop fremlagt forsalg til ny bekendtgørelse</a:t>
            </a:r>
          </a:p>
          <a:p>
            <a:r>
              <a:rPr lang="da-DK" sz="1600" dirty="0"/>
              <a:t>NHG får to nye medlemmer. Landbrugets Henrik Bertelsen trækker sig og DJ’s Norbert Ravnsbæk er ”fyret”</a:t>
            </a:r>
          </a:p>
          <a:p>
            <a:r>
              <a:rPr lang="da-DK" sz="1600" dirty="0"/>
              <a:t>RHG mangler formand</a:t>
            </a:r>
          </a:p>
          <a:p>
            <a:endParaRPr lang="da-DK" sz="1600" dirty="0"/>
          </a:p>
          <a:p>
            <a:r>
              <a:rPr lang="da-DK" sz="1600" dirty="0"/>
              <a:t>Facebook etc. har givet populisterne stor indflydelse på beslutningstagerne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DAA193-A956-4FA1-BA84-224FE10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E7846A-A5C4-4879-9DCC-E5567AE4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3CEEDD7-F543-48FE-BA87-B334E64E90F7}"/>
              </a:ext>
            </a:extLst>
          </p:cNvPr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2.5:</a:t>
            </a:r>
            <a:r>
              <a:rPr lang="da-DK" sz="1400" dirty="0"/>
              <a:t> </a:t>
            </a:r>
            <a:r>
              <a:rPr lang="da-DK" sz="1400" b="1" dirty="0"/>
              <a:t>Proaktivitet og lokal indflydelse på national forvaltning</a:t>
            </a:r>
            <a:br>
              <a:rPr lang="da-DK" sz="1400" b="1" dirty="0"/>
            </a:br>
            <a:r>
              <a:rPr lang="da-DK" sz="2400" b="1" dirty="0"/>
              <a:t>… og hvad vil man så gøre ved det?</a:t>
            </a:r>
            <a:endParaRPr lang="da-DK" sz="14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8590861-DA51-48E6-8892-AD3833CA2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78920"/>
              </p:ext>
            </p:extLst>
          </p:nvPr>
        </p:nvGraphicFramePr>
        <p:xfrm>
          <a:off x="212782" y="1860440"/>
          <a:ext cx="39991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8EFCC2F8-0640-44F4-9FDF-E850F63749DB}"/>
              </a:ext>
            </a:extLst>
          </p:cNvPr>
          <p:cNvSpPr txBox="1"/>
          <p:nvPr/>
        </p:nvSpPr>
        <p:spPr>
          <a:xfrm>
            <a:off x="323528" y="1340768"/>
            <a:ext cx="81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er opbrud i den kendte kommandostruktur…</a:t>
            </a:r>
          </a:p>
        </p:txBody>
      </p:sp>
    </p:spTree>
    <p:extLst>
      <p:ext uri="{BB962C8B-B14F-4D97-AF65-F5344CB8AC3E}">
        <p14:creationId xmlns:p14="http://schemas.microsoft.com/office/powerpoint/2010/main" val="143570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5A2EF7-F2F5-446A-A478-2DDDEFCD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858926-33AA-4C5F-99EC-0D534D96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E4EABF-A7A2-42BA-AFA7-9CEB95C336E1}"/>
              </a:ext>
            </a:extLst>
          </p:cNvPr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2.5: Proaktivitet og lokal indflydelse på national forvaltning</a:t>
            </a:r>
            <a:br>
              <a:rPr lang="da-DK" sz="1400" b="1" dirty="0"/>
            </a:br>
            <a:r>
              <a:rPr lang="da-DK" sz="2400" b="1" dirty="0"/>
              <a:t>… og hvad vil Kronhjorte.dk så gøre ved det?</a:t>
            </a:r>
            <a:endParaRPr lang="da-DK" sz="1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F6089A-CC61-4261-AACC-465D63BB3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211291"/>
              </p:ext>
            </p:extLst>
          </p:nvPr>
        </p:nvGraphicFramePr>
        <p:xfrm>
          <a:off x="1945759" y="3051680"/>
          <a:ext cx="5100084" cy="318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CDA08BE0-398A-40C9-89F8-36F21512C03A}"/>
              </a:ext>
            </a:extLst>
          </p:cNvPr>
          <p:cNvSpPr txBox="1">
            <a:spLocks/>
          </p:cNvSpPr>
          <p:nvPr/>
        </p:nvSpPr>
        <p:spPr>
          <a:xfrm>
            <a:off x="182082" y="1340768"/>
            <a:ext cx="8813061" cy="1998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1400" b="1" dirty="0"/>
              <a:t>Formål: </a:t>
            </a:r>
          </a:p>
          <a:p>
            <a:pPr>
              <a:lnSpc>
                <a:spcPct val="100000"/>
              </a:lnSpc>
            </a:pPr>
            <a:r>
              <a:rPr lang="da-DK" sz="1400" dirty="0"/>
              <a:t>At sikre fortsat lokal forvaltning af vores kron- og dåvildt</a:t>
            </a:r>
          </a:p>
          <a:p>
            <a:pPr>
              <a:lnSpc>
                <a:spcPct val="100000"/>
              </a:lnSpc>
            </a:pPr>
            <a:r>
              <a:rPr lang="da-DK" sz="1400" dirty="0"/>
              <a:t>At få lokal forvaltning integreret som en del af national lovgivning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1400" b="1" dirty="0"/>
              <a:t>Tidshorisont:</a:t>
            </a:r>
          </a:p>
          <a:p>
            <a:pPr>
              <a:lnSpc>
                <a:spcPct val="100000"/>
              </a:lnSpc>
            </a:pPr>
            <a:r>
              <a:rPr lang="da-DK" sz="1400" dirty="0"/>
              <a:t>1-2 år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1400" b="1" dirty="0"/>
              <a:t>Opgaver:</a:t>
            </a:r>
          </a:p>
          <a:p>
            <a:pPr>
              <a:lnSpc>
                <a:spcPct val="100000"/>
              </a:lnSpc>
            </a:pPr>
            <a:endParaRPr lang="da-DK" sz="1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01E1F7-8E9F-4D31-B1A0-AF67A9E3C513}"/>
              </a:ext>
            </a:extLst>
          </p:cNvPr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2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Aftens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19.30-20.30:	Generalforsamling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20.30-21.00:	Kaffe og afstemning til årets hjort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21.00-21.30:	Kronvildtforvaltning</a:t>
            </a:r>
            <a:br>
              <a:rPr lang="da-DK" sz="2000" dirty="0"/>
            </a:br>
            <a:r>
              <a:rPr lang="da-DK" sz="2000" dirty="0"/>
              <a:t>		v/ Biolog Niels Kanstrup, Jagtakademiet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21.30-22.00:	Kåring af Årets hjort samt farvel og på gensyn</a:t>
            </a:r>
          </a:p>
        </p:txBody>
      </p:sp>
    </p:spTree>
    <p:extLst>
      <p:ext uri="{BB962C8B-B14F-4D97-AF65-F5344CB8AC3E}">
        <p14:creationId xmlns:p14="http://schemas.microsoft.com/office/powerpoint/2010/main" val="249460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111702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sz="3600" dirty="0"/>
              <a:t>Tak for Jeres opmærksomhed</a:t>
            </a:r>
          </a:p>
          <a:p>
            <a:pPr marL="0" indent="0" algn="ctr">
              <a:buNone/>
            </a:pPr>
            <a:endParaRPr lang="da-DK" sz="3600" dirty="0"/>
          </a:p>
          <a:p>
            <a:pPr marL="0" indent="0" algn="ctr">
              <a:buNone/>
            </a:pPr>
            <a:endParaRPr lang="da-DK" sz="3600" dirty="0"/>
          </a:p>
          <a:p>
            <a:pPr marL="0" indent="0" algn="ctr">
              <a:buNone/>
            </a:pPr>
            <a:r>
              <a:rPr lang="da-DK" sz="23900" dirty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a-DK" sz="1400" b="1" dirty="0"/>
            </a:br>
            <a:r>
              <a:rPr lang="da-DK" sz="2400" b="1" dirty="0"/>
              <a:t>Beretning 2018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22743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3 &amp; 4: Regnskab 2017 </a:t>
            </a:r>
            <a:br>
              <a:rPr lang="da-DK" dirty="0"/>
            </a:br>
            <a:r>
              <a:rPr lang="da-DK" dirty="0"/>
              <a:t>samt kontingent for 2018/19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98572" y="1340768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Kontingent 2018/19: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Bestyrelsen indstiller 0,00 DKK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76B97FB-D18A-4A4F-9BEA-8943E458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4" y="1457895"/>
            <a:ext cx="4228606" cy="52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5: Forvaltningspolitikker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2800" dirty="0"/>
              <a:t>Bestyrelsen indstiller følgende 3 ordninger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u="sng" dirty="0"/>
              <a:t>Gul ordning:</a:t>
            </a:r>
            <a:r>
              <a:rPr lang="da-DK" sz="2800" dirty="0"/>
              <a:t>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 </a:t>
            </a:r>
          </a:p>
          <a:p>
            <a:pPr lvl="1"/>
            <a:r>
              <a:rPr lang="da-DK" sz="2400" dirty="0"/>
              <a:t>Frivillig fredning af 8-,9- og 10-ender kronhjorte</a:t>
            </a:r>
          </a:p>
          <a:p>
            <a:pPr lvl="1"/>
            <a:r>
              <a:rPr lang="da-DK" sz="2400" b="1" dirty="0"/>
              <a:t>Lukket for tilmelding</a:t>
            </a:r>
          </a:p>
          <a:p>
            <a:pPr lvl="1"/>
            <a:endParaRPr lang="da-DK" sz="2400" b="1" dirty="0"/>
          </a:p>
          <a:p>
            <a:pPr marL="0" lvl="1" indent="0">
              <a:spcBef>
                <a:spcPts val="750"/>
              </a:spcBef>
              <a:buNone/>
              <a:tabLst>
                <a:tab pos="0" algn="l"/>
              </a:tabLst>
            </a:pPr>
            <a:r>
              <a:rPr lang="da-DK" sz="2700" u="sng" dirty="0"/>
              <a:t>Hvid ordning: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</a:t>
            </a:r>
          </a:p>
          <a:p>
            <a:pPr lvl="1"/>
            <a:endParaRPr lang="da-DK" sz="2400" dirty="0"/>
          </a:p>
          <a:p>
            <a:endParaRPr lang="da-DK" dirty="0"/>
          </a:p>
          <a:p>
            <a:pPr marL="0" lvl="1" indent="0">
              <a:spcBef>
                <a:spcPts val="750"/>
              </a:spcBef>
              <a:buNone/>
              <a:tabLst>
                <a:tab pos="0" algn="l"/>
              </a:tabLst>
            </a:pPr>
            <a:r>
              <a:rPr lang="da-DK" sz="2700" u="sng" dirty="0"/>
              <a:t>Orange ordning (fælles forvaltning):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 </a:t>
            </a:r>
          </a:p>
          <a:p>
            <a:pPr lvl="1"/>
            <a:r>
              <a:rPr lang="da-DK" sz="2400" dirty="0"/>
              <a:t>Reduceret udtag af trofæbærende hjorte – max 1 hjort pr. påbegyndt 100 ha. </a:t>
            </a:r>
          </a:p>
          <a:p>
            <a:pPr lvl="1"/>
            <a:r>
              <a:rPr lang="da-DK" sz="2400" dirty="0"/>
              <a:t>Stortryk (koordinerede jagter) anbefales som værende hundyr og kalve, </a:t>
            </a:r>
            <a:r>
              <a:rPr lang="da-DK" sz="2400" b="1" dirty="0"/>
              <a:t>men hjort kan aftales – evt. på kvote</a:t>
            </a:r>
            <a:r>
              <a:rPr lang="da-DK" sz="2400" dirty="0"/>
              <a:t>. </a:t>
            </a:r>
          </a:p>
          <a:p>
            <a:pPr lvl="1"/>
            <a:r>
              <a:rPr lang="da-DK" sz="2400" dirty="0"/>
              <a:t>Pligt til at medbringe trofæ og underkæbe på alle nedlagte hjorte til årsmødet.</a:t>
            </a:r>
            <a:r>
              <a:rPr lang="da-DK" sz="2400" b="1" dirty="0"/>
              <a:t> </a:t>
            </a:r>
          </a:p>
          <a:p>
            <a:pPr lvl="1"/>
            <a:endParaRPr lang="da-DK" sz="2400" dirty="0"/>
          </a:p>
          <a:p>
            <a:pPr marL="0" lvl="1" indent="0">
              <a:buNone/>
            </a:pPr>
            <a:endParaRPr lang="da-DK" sz="2400" dirty="0"/>
          </a:p>
          <a:p>
            <a:pPr marL="0" lvl="1" indent="0">
              <a:buNone/>
            </a:pPr>
            <a:r>
              <a:rPr lang="da-DK" sz="2400" dirty="0"/>
              <a:t>Alle ordning er gældende fra de tiltrædes til de opsiges (forlænges automatisk fra år til år).  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27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6: Indkomne 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ikke indkommet forslag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34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</p:spPr>
        <p:txBody>
          <a:bodyPr>
            <a:normAutofit/>
          </a:bodyPr>
          <a:lstStyle/>
          <a:p>
            <a:pPr algn="l"/>
            <a:r>
              <a:rPr lang="da-DK" sz="3200" dirty="0"/>
              <a:t>7: Bestyrelsesmedlemmer og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u="sng" dirty="0"/>
              <a:t>På valg til bestyrelsen:</a:t>
            </a:r>
          </a:p>
          <a:p>
            <a:pPr marL="0" indent="0">
              <a:buNone/>
            </a:pPr>
            <a:r>
              <a:rPr lang="da-DK" sz="2400" dirty="0"/>
              <a:t>Ole Holm					modtager genvalg</a:t>
            </a:r>
          </a:p>
          <a:p>
            <a:pPr marL="0" indent="0">
              <a:buNone/>
            </a:pPr>
            <a:r>
              <a:rPr lang="da-DK" sz="2400" dirty="0"/>
              <a:t>Michael Raun				modtager genvalg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u="sng" dirty="0"/>
          </a:p>
          <a:p>
            <a:pPr marL="0" indent="0">
              <a:buNone/>
            </a:pPr>
            <a:r>
              <a:rPr lang="da-DK" sz="2400" u="sng" dirty="0"/>
              <a:t>På valg som suppleant:</a:t>
            </a:r>
          </a:p>
          <a:p>
            <a:pPr marL="0" indent="0">
              <a:buNone/>
            </a:pPr>
            <a:r>
              <a:rPr lang="da-DK" sz="2400" dirty="0"/>
              <a:t>Martin Ingwersen			modtager genvalg</a:t>
            </a:r>
          </a:p>
          <a:p>
            <a:pPr marL="0" indent="0">
              <a:buNone/>
            </a:pPr>
            <a:r>
              <a:rPr lang="da-DK" sz="2400" dirty="0"/>
              <a:t>Bent Poulsen				modtager genvalg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52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8: Revisor og revisorsuppleant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På valg som revisor:</a:t>
            </a:r>
          </a:p>
          <a:p>
            <a:pPr marL="0" indent="0">
              <a:buNone/>
            </a:pPr>
            <a:r>
              <a:rPr lang="da-DK" dirty="0"/>
              <a:t>Arne Andersen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u="sng" dirty="0"/>
              <a:t>På valg som revisorsuppleant:</a:t>
            </a:r>
          </a:p>
          <a:p>
            <a:pPr marL="0" indent="0">
              <a:buNone/>
            </a:pPr>
            <a:r>
              <a:rPr lang="da-DK" dirty="0"/>
              <a:t>Jens Rasmussen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2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9: Eventuelt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Ordet er frit…</a:t>
            </a:r>
          </a:p>
          <a:p>
            <a:pPr marL="0" indent="0">
              <a:buNone/>
            </a:pPr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4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Generalforsamling 2018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Valg af dirigent og stemmetællere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Aflæggelse af beretning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Fremlæggelse af regnskab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Fastlæggelse af kontingent for det kommende år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Forvaltningspolitikker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Indkomne forslag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Valg af bestyrelsesmedlemmer og 2 suppleanter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Valg af revisor og revisorsuppleant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Eventuelt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1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1: Valg af dirigent</a:t>
            </a:r>
            <a:br>
              <a:rPr lang="da-DK" sz="3600" dirty="0"/>
            </a:br>
            <a:r>
              <a:rPr lang="da-DK" sz="3600" dirty="0"/>
              <a:t>og stemmetællere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Bestyrelsen indstiller:</a:t>
            </a:r>
          </a:p>
          <a:p>
            <a:pPr marL="0" indent="0">
              <a:buNone/>
            </a:pPr>
            <a:r>
              <a:rPr lang="da-DK" dirty="0"/>
              <a:t>Dirigent:			Jens Grøn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Stemmertællere:		John Christensen</a:t>
            </a:r>
          </a:p>
          <a:p>
            <a:pPr marL="0" indent="0">
              <a:buNone/>
            </a:pPr>
            <a:r>
              <a:rPr lang="da-DK" dirty="0"/>
              <a:t>				Kim Jensen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84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2: Beretning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dirty="0"/>
              <a:t>Vedtægter samt målsætninger for Kronhjorte.dk, som vedtaget på generalforsamling 2012:</a:t>
            </a:r>
          </a:p>
          <a:p>
            <a:pPr marL="0" indent="0">
              <a:buNone/>
            </a:pPr>
            <a:endParaRPr lang="da-DK" sz="1800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Fastholde det lokale samarbejde omkring forvaltning af hjortevildt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Arbejde mod mere ”forvaltning” og mindre ”sprosse-afskydning”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Skabe ”bæredygtighed” i bestanden – til glæde for jægere, landmænd, skovejere og naturelskere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Forholde sig proaktivt til såvel kronvildt som dåvildt…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På sigt at søge lokal indflydelse på national forvaltning…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1400" dirty="0"/>
              <a:t>2: Beretning</a:t>
            </a:r>
            <a:br>
              <a:rPr lang="da-DK" sz="2000" dirty="0"/>
            </a:br>
            <a:r>
              <a:rPr lang="da-DK" sz="2000" dirty="0"/>
              <a:t>1) </a:t>
            </a: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55715"/>
              </p:ext>
            </p:extLst>
          </p:nvPr>
        </p:nvGraphicFramePr>
        <p:xfrm>
          <a:off x="4937230" y="1414284"/>
          <a:ext cx="3749571" cy="490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393">
                  <a:extLst>
                    <a:ext uri="{9D8B030D-6E8A-4147-A177-3AD203B41FA5}">
                      <a16:colId xmlns:a16="http://schemas.microsoft.com/office/drawing/2014/main" val="2782291939"/>
                    </a:ext>
                  </a:extLst>
                </a:gridCol>
                <a:gridCol w="937393">
                  <a:extLst>
                    <a:ext uri="{9D8B030D-6E8A-4147-A177-3AD203B41FA5}">
                      <a16:colId xmlns:a16="http://schemas.microsoft.com/office/drawing/2014/main" val="3298852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2012/13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2017/18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Ejendomme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Hektar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7.100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Jagtlejere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i="1" dirty="0" err="1"/>
                        <a:t>Gns</a:t>
                      </a:r>
                      <a:r>
                        <a:rPr lang="da-DK" sz="1050" i="1" dirty="0"/>
                        <a:t>. Areal/lejere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132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108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110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Lodsejere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i="1" dirty="0" err="1"/>
                        <a:t>Gns</a:t>
                      </a:r>
                      <a:r>
                        <a:rPr lang="da-DK" sz="1050" i="1" dirty="0"/>
                        <a:t>.</a:t>
                      </a:r>
                      <a:r>
                        <a:rPr lang="da-DK" sz="1050" i="1" baseline="0" dirty="0"/>
                        <a:t> Areal/ejere</a:t>
                      </a:r>
                      <a:endParaRPr lang="da-DK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58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59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Gul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Hvid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Udbytte/</a:t>
                      </a:r>
                      <a:r>
                        <a:rPr lang="da-DK" sz="1050" dirty="0" err="1"/>
                        <a:t>kron-vildt</a:t>
                      </a:r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dyr/49,6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dyr/44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dyr/58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00" dirty="0"/>
                        <a:t>63.000 unikke besøgende ~ 172 pr. 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40.000 unikke besøgende ~110</a:t>
                      </a:r>
                      <a:r>
                        <a:rPr lang="da-DK" sz="1000" baseline="0" dirty="0"/>
                        <a:t> pr. dag ~ 4,5 pr. time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44.000 unikke besøgende ~120</a:t>
                      </a:r>
                      <a:r>
                        <a:rPr lang="da-DK" sz="1000" baseline="0" dirty="0"/>
                        <a:t> pr. dag ~ 5,0 pr. time</a:t>
                      </a:r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4284"/>
            <a:ext cx="4662427" cy="45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2768" t="51259" r="47473" b="13173"/>
          <a:stretch/>
        </p:blipFill>
        <p:spPr>
          <a:xfrm>
            <a:off x="395536" y="1375343"/>
            <a:ext cx="4135830" cy="4652806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1400" dirty="0"/>
              <a:t>2: Beretning</a:t>
            </a:r>
            <a:br>
              <a:rPr lang="da-DK" sz="2000" dirty="0"/>
            </a:br>
            <a:r>
              <a:rPr lang="da-DK" sz="2000" dirty="0"/>
              <a:t>1) </a:t>
            </a: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6016" y="1346038"/>
            <a:ext cx="3970784" cy="3204329"/>
          </a:xfrm>
        </p:spPr>
        <p:txBody>
          <a:bodyPr>
            <a:normAutofit/>
          </a:bodyPr>
          <a:lstStyle/>
          <a:p>
            <a:r>
              <a:rPr lang="da-DK" sz="1600" dirty="0"/>
              <a:t>Generelt positivt indstillingen overfor samarbejde på tværs af skel</a:t>
            </a:r>
          </a:p>
          <a:p>
            <a:r>
              <a:rPr lang="da-DK" sz="1600" dirty="0"/>
              <a:t>2 ”mini-</a:t>
            </a:r>
            <a:r>
              <a:rPr lang="da-DK" sz="1600" dirty="0" err="1"/>
              <a:t>laug</a:t>
            </a:r>
            <a:r>
              <a:rPr lang="da-DK" sz="1600" dirty="0"/>
              <a:t>” etableret og kørende – hertil et antal mindre formaliserede nabo-samarbejder</a:t>
            </a:r>
          </a:p>
          <a:p>
            <a:r>
              <a:rPr lang="da-DK" sz="1600" dirty="0"/>
              <a:t>Koordinerede jagter gennemført i flere områder</a:t>
            </a:r>
          </a:p>
          <a:p>
            <a:r>
              <a:rPr lang="da-DK" sz="1600" dirty="0"/>
              <a:t>Koordinerede vildtplejetiltag</a:t>
            </a:r>
          </a:p>
          <a:p>
            <a:r>
              <a:rPr lang="da-DK" sz="1600" dirty="0"/>
              <a:t>Fælles afskydningsmål</a:t>
            </a:r>
          </a:p>
          <a:p>
            <a:r>
              <a:rPr lang="da-DK" sz="1600" dirty="0"/>
              <a:t>Besøg ved Klelund august 2017</a:t>
            </a:r>
          </a:p>
          <a:p>
            <a:r>
              <a:rPr lang="da-DK" sz="1600" dirty="0"/>
              <a:t>Kalvejagt oktober 17</a:t>
            </a:r>
          </a:p>
          <a:p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Ellipse 7"/>
          <p:cNvSpPr/>
          <p:nvPr/>
        </p:nvSpPr>
        <p:spPr>
          <a:xfrm rot="19904142">
            <a:off x="2791843" y="2877103"/>
            <a:ext cx="1124352" cy="10580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 rot="2917047">
            <a:off x="1738496" y="3993245"/>
            <a:ext cx="806993" cy="14633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01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Udvikling i afskydning - Kronvildt</a:t>
            </a:r>
            <a:endParaRPr lang="da-DK" sz="1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" y="5589240"/>
            <a:ext cx="8075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Afskydningen er svagt faldende over de sidste 3 år, og er nu på niveau med 2012/13 – </a:t>
            </a:r>
            <a:r>
              <a:rPr lang="da-DK" sz="1400" b="1" dirty="0"/>
              <a:t>bestandsudvikling under kontrol, udvandret eller blevet bedre til at gemme sig?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Handyrsandelen i afskydningen har været stødt faldende i takt med bestandsstigning og udgør nu ca. 45% af udtaget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Andelen er trofæbærende hjorte har været stigende fra 26% til 31% - </a:t>
            </a:r>
            <a:r>
              <a:rPr lang="da-DK" sz="1400" b="1" dirty="0"/>
              <a:t>med kortere jagttid ?!?</a:t>
            </a:r>
            <a:endParaRPr lang="da-DK" sz="1400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644898"/>
              </p:ext>
            </p:extLst>
          </p:nvPr>
        </p:nvGraphicFramePr>
        <p:xfrm>
          <a:off x="323528" y="1412776"/>
          <a:ext cx="8363272" cy="413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273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18" y="5301208"/>
            <a:ext cx="8229600" cy="851737"/>
          </a:xfrm>
        </p:spPr>
        <p:txBody>
          <a:bodyPr>
            <a:normAutofit fontScale="85000" lnSpcReduction="20000"/>
          </a:bodyPr>
          <a:lstStyle/>
          <a:p>
            <a:r>
              <a:rPr lang="da-DK" sz="2000" dirty="0"/>
              <a:t>Afskydning af dåvildt er tilbage på niveau med tidligere år</a:t>
            </a:r>
          </a:p>
          <a:p>
            <a:r>
              <a:rPr lang="da-DK" sz="2000" dirty="0"/>
              <a:t>Bestanden vurderes stabil, måske stigende – udtaget formentlig mindre end produktionen</a:t>
            </a:r>
          </a:p>
          <a:p>
            <a:r>
              <a:rPr lang="da-DK" sz="2000" dirty="0"/>
              <a:t>Andel af handyr i afskydningen er stigende… </a:t>
            </a:r>
            <a:r>
              <a:rPr lang="da-DK" sz="2000" b="1" dirty="0"/>
              <a:t>Ny forvaltningsmodel på vej ?!?</a:t>
            </a:r>
            <a:r>
              <a:rPr lang="da-DK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28-02-2018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Udvikling i afskydning - Dåvildt</a:t>
            </a:r>
            <a:endParaRPr lang="da-DK" sz="140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160373"/>
              </p:ext>
            </p:extLst>
          </p:nvPr>
        </p:nvGraphicFramePr>
        <p:xfrm>
          <a:off x="468218" y="1616982"/>
          <a:ext cx="8047131" cy="362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2438</Words>
  <Application>Microsoft Office PowerPoint</Application>
  <PresentationFormat>Skærmshow (4:3)</PresentationFormat>
  <Paragraphs>673</Paragraphs>
  <Slides>26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Årsmøde samt  Generalforsamling 2018</vt:lpstr>
      <vt:lpstr>Aftens program</vt:lpstr>
      <vt:lpstr>Generalforsamling 2018</vt:lpstr>
      <vt:lpstr>1: Valg af dirigent og stemmetællere</vt:lpstr>
      <vt:lpstr>2: Beretning </vt:lpstr>
      <vt:lpstr>2: Beretning 1) Fastholde det lokale samarbejde omkring forvaltning af hjortevildt </vt:lpstr>
      <vt:lpstr>2: Beretning 1) Fastholde det lokale samarbejde omkring forvaltning af hjortevildt </vt:lpstr>
      <vt:lpstr>2.3: Skabe ”bæredygtighed” i bestanden – til glæde for jægere, landmænd, skovejere og naturelskere Udvikling i afskydning - Kronvildt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3 &amp; 4: Regnskab 2017  samt kontingent for 2018/19</vt:lpstr>
      <vt:lpstr>5: Forvaltningspolitikker</vt:lpstr>
      <vt:lpstr>6: Indkomne forslag</vt:lpstr>
      <vt:lpstr>7: Bestyrelsesmedlemmer og suppleanter</vt:lpstr>
      <vt:lpstr>8: Revisor og revisorsuppleant</vt:lpstr>
      <vt:lpstr>9: Eventuelt</vt:lpstr>
    </vt:vector>
  </TitlesOfParts>
  <Company>Ball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Holm</dc:creator>
  <cp:lastModifiedBy>Ole Holm</cp:lastModifiedBy>
  <cp:revision>305</cp:revision>
  <cp:lastPrinted>2015-02-04T09:40:58Z</cp:lastPrinted>
  <dcterms:created xsi:type="dcterms:W3CDTF">2012-09-11T06:51:15Z</dcterms:created>
  <dcterms:modified xsi:type="dcterms:W3CDTF">2018-02-28T16:57:11Z</dcterms:modified>
</cp:coreProperties>
</file>